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28396260-23AD-4A9B-865C-19D238F7497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DB977B9-8463-4079-928A-628526AD54E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F620A02-ABFB-49B3-8F9D-96B58C792F3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F871B0C-8C40-47C1-B9AF-F35EEA809B0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5FE956-AF70-4061-B240-6D8FF9C1C971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67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xmlns="" id="{73EDCEA3-9B0A-403A-AD50-96F1900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xmlns="" id="{93D25509-A374-4591-8558-9C0DEF99523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xmlns="" id="{1833F1F0-4169-45AD-AC5B-516F465FB3B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CE3089B-187B-465C-BABD-7D56C047E3C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6B43336-78AB-447E-A67C-E2364001C8E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7844AEA-74B1-42B0-B68D-4AFC55AE21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A9D75B1-1E18-4CF0-9470-CA84EB081E3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60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DE4FE0C7-F7AF-455B-8DE6-1598DA19A1E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323B0E-47B1-4371-8E5C-A78B7F6B3A75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D4FA6ACC-2698-4B0C-9E26-CF8EC74FD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A86AC3D2-B7F3-467F-88E6-1390CB677B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514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AD844E5D-FBCD-4CE9-89AB-448D87F63AE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4BA715-57BE-405B-8B6A-AC7A20CD6692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480164BD-D036-4B7E-98ED-BFF41F7985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5C49584E-E7D0-4036-AE0F-2D5FB7ADD1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27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DBAB7121-6FFC-4FE1-AA54-B8DF3C42CAB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0C3694-4A5F-4951-89D2-4605CFB9B22E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5B8F80B6-DD3A-4BBC-BFB9-196E85764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31BFD404-7F0E-4907-B0C5-2BF6FF991B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72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148223C3-0C16-4DDB-BAB1-535363A8531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44E70A-C4FC-48B3-AEBD-F078912A3506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3120B7FD-6194-4151-BEF3-9604DE877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A042A54C-BB20-41BF-BD62-7557AC5A2D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23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F4D43BAE-DF09-414B-952B-82DF2A771B2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554416-D169-40DC-BFAE-55963B19857B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E4B06251-BC5D-4862-A84D-E27269322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A1D54A2C-F935-42A7-88CC-CEA2EF7C93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42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9FF2A4E7-6540-4968-A62B-9D95D9B8C31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DFF0F4-4CB1-49B8-9BCB-6672E915E147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BA47A263-2AE1-4274-99E0-877AD6E1B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C1A7936F-2F6A-48FE-A6B4-5B935E3753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18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A949C215-902B-4FD4-BCF9-E0AD2644209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1F125F-14D1-493B-85E9-BA52302D21C5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62E6DFB9-AD2A-4EEA-9C93-085EB37AD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EC4AADC4-0683-441C-A56C-D339975A2A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3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C2EA4CF0-C59A-4899-87AC-BC095C9D1DD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E9B324-4E15-479A-AAF3-622817526228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81B6E51F-F28B-4D1E-8E2B-7B769F8FD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32AFDE73-5E03-4F2C-AAE9-D59D13180C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4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E960D59C-12C0-4B01-889C-2B203D722F7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840572-62A3-45F8-B0BC-E0DAA7F28EA9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4E8F2BCC-1FF3-49DE-80A1-DC0EC55AD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547FE187-FC02-4C02-AF53-24B9B2C658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493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E0507379-DE5C-433A-8201-0C08A4F373C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1B1458-E033-4047-9D7B-5BCE8410A5EE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BB37EB00-368D-4A43-AD37-B848E52AB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6E8753BD-8324-4D54-83A2-2C69CF0762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56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57F2F460-8C6C-4B69-BCC6-F7EA2C8A1C8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67DC13-3255-4FE8-A1E0-2DE6E4515337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7904EB1B-5192-4E5B-A689-A3A1D8A89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8C844449-DB6D-45B0-ACA2-167C21710B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218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70325901-A85E-4234-AA5E-2FBDAF66A5B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61C026-DA6D-4F4E-B984-BACE15186CDB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B3A05D36-5D41-4EE0-A332-E3F50FC76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DF3D4BB6-DBA7-4FDA-A98C-62891C2236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50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B22CBF-057B-4251-A0D3-9FB839F544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44F7AC3-0391-4656-9C35-4DC5FC6DD7D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06E6095-5DCA-43AD-8955-EEDEFD64FB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8056A02-319B-4BE7-A8ED-7FB87891B4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4F9B93C-8491-446E-A426-ADF35A73FB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624E5C-75A4-42E1-8E18-C0A8085BDC2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5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416DE6-C00C-4EC5-8BC2-C1619756BA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5075FCC-CEED-44BF-B110-1A620405331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FC4097B-3482-41DC-ACDE-916BF3100B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4E01364-4528-47F6-B98F-DAE53B5767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107812-164B-4EC4-B518-15A961949C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5272B8-45D4-449C-88CE-B25DAB3CB7B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12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E2B7646-D24B-4C85-97E5-1F9A6BE2ECE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CD638F0-6B98-4011-8807-F96CBC0B71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6F0C0CE-60FE-4D5D-934D-484C186A57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22A3F7E-B6BF-46A6-9955-C8F05C41D2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058DEAC-7930-4662-9D2C-CB627676A7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CE27E2-06AE-400D-85FB-9BEC967D265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35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B8C59C-FF9D-4498-A13C-957DB82D71E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F7C8FB9-C508-4AD6-8B68-296C63A8F0A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6C841DF-C713-441D-9669-D0E02FCA97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EBE2A97-BED0-4DD5-AD98-1D1B247453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461BDEF-5C92-46D6-A8E9-2BE1C2D44A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D18BAC-860F-406C-B13E-9A34108B8DC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28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93C089-939B-4318-A5B1-6C61F33B3D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A4B307D-69BB-41E5-8F43-DE52E588B61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D149B07-52C9-4EE8-89A3-42EC3B7F17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2408400-C091-46D6-AF74-0204EAAC3B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B2BF214-4733-4774-A0F1-A03D6234BD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51ADDD-D50C-4925-8D13-CAFD0471DC2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46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A71258-0110-4270-B46D-E29E4F689F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4AF0A2F-DFC7-451D-B32D-21D379C9BE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CA97489-9DFC-4713-899C-0BD578E731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63EA559-44FF-48C4-B7D0-4E4D985E3D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78FF66F-ECF6-4CA1-9ACC-192B11D5E1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50F7D9-DA6F-4241-BF89-FA98FDD216E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98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E3E563-623D-4BAE-9645-87B3DE75AC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BF6BBEA-BC03-46C1-B377-24605F26EF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500D359-A807-4587-8DC7-6028142909D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CF265B1-F701-4CD0-82BA-9E030976CA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4FE87E0-2151-4D83-B194-C8F5F4CD8F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AF8802E-AD10-4D6D-9AD4-0B23C78B96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9D9814-72E2-4C6A-A076-E01294AC1EB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08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2C782E-C3DB-486B-A664-9C44668037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A49DFA0-C6BF-448C-929B-368824927C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C544D25-B41A-4C5F-8F75-058F78D53A8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C68EDA7-3E9D-4311-A31C-F86C1301A46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4278EC5F-2357-4D9D-9C04-8343131BF86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7B6EE332-D019-48DA-9CA6-64E087020F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3B8788EF-632B-4965-B596-7E06B466F9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180E024-056A-4F5D-A4E9-E503E53584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792FFD-DFB0-4167-B1C0-A068567B0DD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71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B8B993-F8F4-4147-B466-7C8B917984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14A27FA-5418-4F49-B28F-4D3B063A36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86D978F6-5C68-4091-8FD0-F853674A19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4299780-6CD4-4556-80AC-E34EFC4CA8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F88D9C-E7CE-4B94-B95C-1B2B6FBDFAD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767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2E954E3F-DC86-4881-854A-0E97AA28FD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50B00F9-19EA-4AB1-B6A5-254F355A80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B423377-3EF0-4A88-867B-F91C526042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4B23DE-317E-4013-B236-0BFD29271A2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40289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BAB0DA-A5CF-42CA-AFC9-4AC677B1FA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C8454A7-ACBA-40B4-904A-504043FE02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8E81C34-C5EA-44B9-BAA3-76121688849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9C18B05-7580-4D8B-971B-6351D19065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BF031D8-6280-4689-91A8-BDE0589391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F63A158-8539-4044-AFD2-BC154659E6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5AB79-41E7-4FCD-9D58-E5EE6B786A6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83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FF59A6-27A8-4C14-9907-2824F2A73B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DE8B12E-874E-43A7-8851-B23C6D7431F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82B1C63-8DB9-4535-B494-39C2E18B73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D9F7EC1-84DA-48E7-81C7-71D08F148D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3299121-788D-488B-A41F-9D87CD3F0C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EA60CE-7AC7-414D-8906-19994546EA4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362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AEBDDD-B3B2-4988-BB05-8749054C0F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382DFC1C-2FAA-47FF-808C-D66A5FFE589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73B226AA-7B62-4FE7-B538-B3C51C53A37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ACDAAEF-9B6E-4A75-88E4-E89300DF9D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EF094DE-25D8-4E74-A0DD-CA11286460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99B028E-70A6-4394-99BB-6FC505C947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4D8010-1D80-42B9-94C7-768514B54EC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420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B76FCC-CE0C-458F-9D50-8EB000101F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C79EE43-984F-43EA-8301-E41D5196EB3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E003052-54F8-4A5C-AFEE-C40B868141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514B177-7CEA-49A2-AD8C-AA669581BE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D783D5D-BF40-436F-A28D-E549E5FEF5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5E887E-733A-455B-A6C7-38D13444B51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969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A451401F-AFB3-43BD-88FF-D48F0C64BD9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E9FC5E9-C0D7-4EB5-AF6D-63926F12C8D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97D111D-A7E4-4819-AE72-B34567016D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B561D4E-AB95-4932-AF7B-10565F1CF7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B40AC4C-9B02-4A97-AD4B-4AA4D94A2F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48A865-4FC6-4F85-928A-5015CBB92B4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30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AD29DC-34ED-4759-90DC-08AA2662EB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084B112-EDC8-446A-92BA-655EEA18C0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867F19C-40C6-4708-97DA-E790F062FA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A47FA76-2E0F-4EA6-8824-DA63BF856E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A7BB9DA-AC45-4C3E-8D92-15657A2835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C3AD5-3803-46B2-8180-4106471C7F0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2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8DDFFF-17A5-41A5-A852-FBCAABCE13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0FA668C-0CCC-4475-BB72-DC87864B51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9242544-F703-4F7B-A7EB-7B143CADC0A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C4FCC4E-A5AD-49C4-A166-387C8C9C5E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64430E6-4A53-4BE7-A872-9C6A60DA9A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630C7FD-0EC9-4742-8B13-C41BF09570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777F54-5E48-4B07-B4FE-825888A1CBC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6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D5D1AA-B876-4F2E-9D56-417EB36AAA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3C0DEC6-7B8F-4F3B-A017-145DF2DEE3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81988EE-4832-41E3-80E7-9FA1CB4DB76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18D800AB-6949-4891-9C62-3C42313578D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D3B1B051-9062-4F5F-87E1-69080D845E2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60E56C4-55C5-4BB6-82D1-524D6BD3EC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2E681FC-268C-4807-8076-FAC6E092D0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0570600-ED3A-4681-9F43-3416C2577E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63CCF7-7BB5-453D-8C49-F8E8167FEAF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77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BB24CD-ED4B-4626-88F0-58E5E3F588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653103F5-99AA-42B3-85AB-68E8A72AAC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77DDBD4-5DFB-4A5F-A6CB-965EE42F55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0DC2A56-AA6D-42AE-AF15-C99D576B2C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B2BE8C-1A5D-4DDF-A0D1-95641839AE8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9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2F688BC2-764D-4F5F-A846-862D4EF2BD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F32BE13C-FAB5-4EE8-B4A9-601FB9F429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6B6C31-C980-4126-8953-484ACAE34C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0F95F4-31BC-4ECA-80A0-962C0D07131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87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BB6503-ABE8-4A1A-8220-591F5C514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6989464-36B9-4A9C-AA95-3121B91C6C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77891CA-2E5D-4B98-B88B-99AB8833058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5EE90EF-D871-427B-9E30-1E3C0504BD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6C440AA-C7B0-426B-9B2B-56ED826CA6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EAC8096-3F0F-4FA6-8759-9B029403E4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50F2DB-7883-4A05-9C3C-A4271967E8F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10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8D7CF2-9DCF-4210-AF31-6CA8299F14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562F7FD7-F933-4DC1-98A6-EB0655AE549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51D08D6-E0DD-460A-AE3F-055C525A43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663B711-69FD-4FAE-90A7-54A0C84985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80C94FF-FDD0-4F3A-9790-1749494479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6DB80D1-0697-4F3D-A7A8-042162879C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828C07-DC47-45DE-A45C-4421C3706BD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89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BB1A952-4DA3-4296-AF7F-91B8819916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A889D24-E5E4-40F2-BD54-339DFD11EF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00B7E15-FF42-44C4-98E7-5C7B362D3F6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9DBF019-D394-464A-BFDF-E80007D09BD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C462C1C-3C62-4B27-B1EC-BD673A34602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E11D925-0662-4683-82D0-6EDE0A16EEDD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B46F2D4-4CEB-46F5-A089-60FCF84582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0E8E22E-24E3-4778-BFAD-0EE0382583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54A8346-FF1F-47B7-BC09-C3335AE7DD4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64AAF14-497D-40A8-BDDD-446FEC35F2F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91B676E-4F76-44C6-BC24-C35AB47E4C6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AA3DF48-451E-4C00-B4E0-2CB38B72138C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524E76-6CA2-435A-A574-382C1D265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0B22739-B8BF-4228-89C8-87038F12C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Liberation Serif"/>
                <a:ea typeface="NSimSun" pitchFamily="49"/>
                <a:cs typeface="Mangal" pitchFamily="18"/>
              </a:rPr>
              <a:t>Přírodopis 9.A (5.4 -16.4) Vnější geologické děje.</a:t>
            </a:r>
          </a:p>
          <a:p>
            <a:r>
              <a:rPr lang="cs-CZ" sz="2400" dirty="0">
                <a:latin typeface="Liberation Serif"/>
                <a:ea typeface="NSimSun" pitchFamily="49"/>
                <a:cs typeface="Mangal" pitchFamily="18"/>
              </a:rPr>
              <a:t>Z učebnice přírodopisu přečtěte stranu 69 - 74 .</a:t>
            </a:r>
            <a:br>
              <a:rPr lang="cs-CZ" sz="2400" dirty="0">
                <a:latin typeface="Liberation Serif"/>
                <a:ea typeface="NSimSun" pitchFamily="49"/>
                <a:cs typeface="Mangal" pitchFamily="18"/>
              </a:rPr>
            </a:br>
            <a:r>
              <a:rPr lang="cs-CZ" sz="2400" dirty="0">
                <a:latin typeface="Liberation Serif"/>
                <a:ea typeface="NSimSun" pitchFamily="49"/>
                <a:cs typeface="Mangal" pitchFamily="18"/>
              </a:rPr>
              <a:t>Udělejte si výpisky z přiložené prezentace: Vnější geologické děje  Práce na 2 týdny.</a:t>
            </a:r>
            <a:br>
              <a:rPr lang="cs-CZ" sz="2400" dirty="0">
                <a:latin typeface="Liberation Serif"/>
                <a:ea typeface="NSimSun" pitchFamily="49"/>
                <a:cs typeface="Mangal" pitchFamily="18"/>
              </a:rPr>
            </a:br>
            <a:r>
              <a:rPr lang="cs-CZ" sz="2400" dirty="0">
                <a:latin typeface="Liberation Serif"/>
                <a:ea typeface="NSimSun" pitchFamily="49"/>
                <a:cs typeface="Mangal" pitchFamily="18"/>
              </a:rPr>
              <a:t>Písemně do sešitu odpovězte na otázku č.5,6 strana č.74. </a:t>
            </a:r>
            <a:br>
              <a:rPr lang="cs-CZ" sz="2400" dirty="0">
                <a:latin typeface="Liberation Serif"/>
                <a:ea typeface="NSimSun" pitchFamily="49"/>
                <a:cs typeface="Mangal" pitchFamily="18"/>
              </a:rPr>
            </a:br>
            <a:r>
              <a:rPr lang="cs-CZ" sz="2400" dirty="0">
                <a:latin typeface="Liberation Serif"/>
                <a:ea typeface="NSimSun" pitchFamily="49"/>
                <a:cs typeface="Mangal" pitchFamily="18"/>
              </a:rPr>
              <a:t>Vnější geologické děje</a:t>
            </a:r>
            <a:r>
              <a:rPr lang="cs-CZ" sz="2400" b="1" dirty="0">
                <a:latin typeface="Helvetica" pitchFamily="34"/>
                <a:ea typeface="NSimSun" pitchFamily="49"/>
                <a:cs typeface="Mangal" pitchFamily="18"/>
              </a:rPr>
              <a:t>.</a:t>
            </a:r>
            <a:r>
              <a:rPr lang="cs-CZ" sz="2400" dirty="0">
                <a:latin typeface="Liberation Serif"/>
                <a:ea typeface="NSimSun" pitchFamily="49"/>
                <a:cs typeface="Mangal" pitchFamily="18"/>
              </a:rPr>
              <a:t>pptx 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75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A4BD8F8A-439A-4DFD-B0B8-2AAA71989536}"/>
              </a:ext>
            </a:extLst>
          </p:cNvPr>
          <p:cNvSpPr txBox="1"/>
          <p:nvPr/>
        </p:nvSpPr>
        <p:spPr>
          <a:xfrm>
            <a:off x="251999" y="179999"/>
            <a:ext cx="9647998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Činnost ledovce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3F412B40-7332-4495-A13D-AFC72ADC575F}"/>
              </a:ext>
            </a:extLst>
          </p:cNvPr>
          <p:cNvSpPr txBox="1"/>
          <p:nvPr/>
        </p:nvSpPr>
        <p:spPr>
          <a:xfrm>
            <a:off x="251999" y="668517"/>
            <a:ext cx="9205511" cy="659515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oblasti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vysoké hory, polární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Horské ledovce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vznik - usazování sněhu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– střídavé tání a mrznutí – krystalický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firn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ledovec vyplňuje kotlovitou prohlubeň –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kar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z karu se sune do údolí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splaz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rychlost – několik metrů za rok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tlakovou silou působí na dno a svahy –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vanovitý tvar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ledovec unáší horninový materiál, který se hromadí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před čelem ledovce –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morény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 místě karů a morén –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ledovcová jezera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-bludné balvany –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přemístěný balvan ledovcem na jiné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místo geologického původu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433F2124-EE94-4206-A761-16EDD8F1246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243" y="186116"/>
            <a:ext cx="4703755" cy="32338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5B4ED49A-A567-46CC-B9F0-84EF5848603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9" y="179999"/>
            <a:ext cx="4895999" cy="32400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06A8EF7-A52B-4F7E-9256-E9C42DCE3FE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0243" y="4140000"/>
            <a:ext cx="4847755" cy="32400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3B2F2940-6A6F-44EC-81FD-066E3ECA6ED7}"/>
              </a:ext>
            </a:extLst>
          </p:cNvPr>
          <p:cNvSpPr txBox="1"/>
          <p:nvPr/>
        </p:nvSpPr>
        <p:spPr>
          <a:xfrm>
            <a:off x="539998" y="3492002"/>
            <a:ext cx="2700003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Čertovo jezero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19A8C5E-734B-4758-9339-DF67B5C47644}"/>
              </a:ext>
            </a:extLst>
          </p:cNvPr>
          <p:cNvSpPr txBox="1"/>
          <p:nvPr/>
        </p:nvSpPr>
        <p:spPr>
          <a:xfrm>
            <a:off x="5219998" y="6649196"/>
            <a:ext cx="2700003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Jezero Laka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267A3A97-0CF9-4D63-89F4-13F900021F9D}"/>
              </a:ext>
            </a:extLst>
          </p:cNvPr>
          <p:cNvSpPr txBox="1"/>
          <p:nvPr/>
        </p:nvSpPr>
        <p:spPr>
          <a:xfrm>
            <a:off x="6119996" y="3589202"/>
            <a:ext cx="2700003" cy="5507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Černé jezero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DD15E78-AD9C-4F03-B3A4-A27260EC5F6A}"/>
              </a:ext>
            </a:extLst>
          </p:cNvPr>
          <p:cNvSpPr txBox="1"/>
          <p:nvPr/>
        </p:nvSpPr>
        <p:spPr>
          <a:xfrm>
            <a:off x="251999" y="143999"/>
            <a:ext cx="9359999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Činnost mořské vody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A3BBD63B-7F3A-482B-AB53-61754BD883DC}"/>
              </a:ext>
            </a:extLst>
          </p:cNvPr>
          <p:cNvSpPr txBox="1"/>
          <p:nvPr/>
        </p:nvSpPr>
        <p:spPr>
          <a:xfrm>
            <a:off x="251999" y="684355"/>
            <a:ext cx="9359999" cy="40647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energie mořské vody je obrovská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vlnění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pohyb vody na hladině - vlny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příboj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vlny narážejí na pobřeží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skály se rozpadají, ubývá pevnina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příliv, odliv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voda přenáší sypkou horninu a na klidných místech ji ukládá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mořské proudy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voda se v rovníkové oblasti ohřívá, proudí k polárním oblastem, kde se ochlazuje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9CEDFAD9-E549-4516-91DA-A60605942A2F}"/>
              </a:ext>
            </a:extLst>
          </p:cNvPr>
          <p:cNvSpPr txBox="1"/>
          <p:nvPr/>
        </p:nvSpPr>
        <p:spPr>
          <a:xfrm>
            <a:off x="287999" y="143999"/>
            <a:ext cx="9359999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4. Činnost větru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D40C14B0-9AB2-4224-BDBB-6E6F56FAC536}"/>
              </a:ext>
            </a:extLst>
          </p:cNvPr>
          <p:cNvSpPr txBox="1"/>
          <p:nvPr/>
        </p:nvSpPr>
        <p:spPr>
          <a:xfrm>
            <a:off x="251999" y="935998"/>
            <a:ext cx="9467999" cy="20775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uplatnění v suchých oblastech (stepi, pouště)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odnáší drobné částice nánosů do značných vzdáleností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větrná eroze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vznik převisů, dutin, viklany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ukládání částic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přesypy - duny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9B956D8E-675B-4A81-A31E-9BE224262356}"/>
              </a:ext>
            </a:extLst>
          </p:cNvPr>
          <p:cNvSpPr txBox="1"/>
          <p:nvPr/>
        </p:nvSpPr>
        <p:spPr>
          <a:xfrm>
            <a:off x="251999" y="3878281"/>
            <a:ext cx="9467999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5. Činnost organizmů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3AFF50E8-8A84-44E5-8269-8F80EFB12A8E}"/>
              </a:ext>
            </a:extLst>
          </p:cNvPr>
          <p:cNvSpPr txBox="1"/>
          <p:nvPr/>
        </p:nvSpPr>
        <p:spPr>
          <a:xfrm>
            <a:off x="251999" y="4536000"/>
            <a:ext cx="9359999" cy="1580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uplatňují se především při vzniku půdy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mikroorganizmy, houby, rostliny, živočichové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tvořivá a rušivá činnost člověka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xmlns="" id="{CB626155-EEC5-4977-8AFA-FB6C5A58B6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2481837"/>
            <a:ext cx="9071643" cy="1262155"/>
          </a:xfrm>
        </p:spPr>
        <p:txBody>
          <a:bodyPr/>
          <a:lstStyle/>
          <a:p>
            <a:pPr lvl="0"/>
            <a:r>
              <a:rPr lang="cs-CZ" sz="6000" b="1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Vnější geologické děje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30D844DC-54B2-4CCD-83C0-3C65B061F7DA}"/>
              </a:ext>
            </a:extLst>
          </p:cNvPr>
          <p:cNvSpPr txBox="1"/>
          <p:nvPr/>
        </p:nvSpPr>
        <p:spPr>
          <a:xfrm>
            <a:off x="179999" y="359999"/>
            <a:ext cx="9719998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Geologické děje vnější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5E34D2EB-D003-47D6-A8D2-F34F0C7C7D6B}"/>
              </a:ext>
            </a:extLst>
          </p:cNvPr>
          <p:cNvSpPr txBox="1"/>
          <p:nvPr/>
        </p:nvSpPr>
        <p:spPr>
          <a:xfrm>
            <a:off x="251999" y="1223997"/>
            <a:ext cx="9498988" cy="409351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projevují se přetvářením zemského povrchu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činitelé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zvětrávání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,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zemská gravitace,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voda (tekoucí, mořská, v ledovcích), vítr,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organizmy (včetně člověka)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význam pro život na Zemi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vytváření reliéfu krajiny,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vznik půdy, vznik ložisek nerostných surovin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činnost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rušivá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eroze, denudace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tvořivá –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přenos a ukládání zvětralin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9F2E7B1-113A-45CF-9D81-1ABCD8C40A58}"/>
              </a:ext>
            </a:extLst>
          </p:cNvPr>
          <p:cNvSpPr txBox="1"/>
          <p:nvPr/>
        </p:nvSpPr>
        <p:spPr>
          <a:xfrm>
            <a:off x="179999" y="107999"/>
            <a:ext cx="9719998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1. Zvětrávání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1A691F8-190D-49D7-B41B-18B492328F17}"/>
              </a:ext>
            </a:extLst>
          </p:cNvPr>
          <p:cNvSpPr txBox="1"/>
          <p:nvPr/>
        </p:nvSpPr>
        <p:spPr>
          <a:xfrm>
            <a:off x="251999" y="719998"/>
            <a:ext cx="9462823" cy="452241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narušování povrchu, rozrušování hornin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    - mechanické – beze změn chemického složení,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        - i mrazové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</a:t>
            </a:r>
            <a:r>
              <a:rPr lang="cs-CZ" sz="24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rozpad hornin následkem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		            teplotních výkyvů)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    - chemické - chemické složení nerostů a hornin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       působením vzduchu a vody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    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biologické – rozrušování činností organizmů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	</a:t>
            </a:r>
            <a:r>
              <a:rPr lang="cs-CZ" sz="24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(rostliny, ptáci, ...)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procesy zvětrávání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předpoklad vzniku půdy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BF23875-DC26-4FD6-9D33-B350E80788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5997" y="5255998"/>
            <a:ext cx="3947757" cy="21538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EA39F2F-35FF-49F3-B5F3-B2A69BA5B8E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43998" y="5219998"/>
            <a:ext cx="3182761" cy="21538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BCE1863-2820-4E53-AA67-D6E62B3B12E8}"/>
              </a:ext>
            </a:extLst>
          </p:cNvPr>
          <p:cNvSpPr txBox="1"/>
          <p:nvPr/>
        </p:nvSpPr>
        <p:spPr>
          <a:xfrm>
            <a:off x="251999" y="1331997"/>
            <a:ext cx="9719998" cy="45615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pohyb zvětralin, sesuv půdy, vody – z výše položených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                 míst do nížin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směrem dolu se mohou pohybovat: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uvolněné horniny = řícení hornin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podmáčená půda = bahenní proudy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uvolněný sníh = laviny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pohyby mohou být: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náhlé (řícení kamenů, lavina sněhu, tok bahna)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pozvolné (sesun ledovce, sněhu)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4D8E1D04-30B8-41DD-9EF7-0EB4A2EC0BB3}"/>
              </a:ext>
            </a:extLst>
          </p:cNvPr>
          <p:cNvSpPr txBox="1"/>
          <p:nvPr/>
        </p:nvSpPr>
        <p:spPr>
          <a:xfrm>
            <a:off x="359999" y="565922"/>
            <a:ext cx="9539999" cy="5860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2. Zemská gravitace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C279526-F90C-410C-BDB0-A1ACE80D43BC}"/>
              </a:ext>
            </a:extLst>
          </p:cNvPr>
          <p:cNvSpPr txBox="1"/>
          <p:nvPr/>
        </p:nvSpPr>
        <p:spPr>
          <a:xfrm>
            <a:off x="251999" y="215999"/>
            <a:ext cx="9539999" cy="5860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3. Činnost vody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10014EE7-512D-47F6-AC93-B10FE0A81E78}"/>
              </a:ext>
            </a:extLst>
          </p:cNvPr>
          <p:cNvSpPr txBox="1"/>
          <p:nvPr/>
        </p:nvSpPr>
        <p:spPr>
          <a:xfrm>
            <a:off x="271439" y="707041"/>
            <a:ext cx="9560884" cy="35665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Činnost dešťové vody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vápencová území – krasy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- dešťová voda s oxidem uhličitým rozpouští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vápenec – vzniká hydrogenuhličitan vápenatý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(krasová voda) – puklinami se vsakuje – do jeskyní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- uvolňuje se oxid uhličitý – vzniká kalcit  -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Krápníky (stalaktit, stalagmit, stalagnát)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0DBF39E-5915-451C-93A4-11EE84A00D8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4238" y="4384438"/>
            <a:ext cx="2021756" cy="2995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848E92B-A87A-4D85-A8A7-36D22D1F2AA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06234" y="4384438"/>
            <a:ext cx="2201756" cy="2995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E57274A-C50B-4646-BFFE-15AE11B43BC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823999" y="4326117"/>
            <a:ext cx="2159995" cy="30538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6DBE249-178B-47E6-8A18-FE4CB31BE75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11881" y="4320000"/>
            <a:ext cx="2688116" cy="306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C4257B40-40D5-483B-B9A9-0C6218F8EF51}"/>
              </a:ext>
            </a:extLst>
          </p:cNvPr>
          <p:cNvSpPr txBox="1"/>
          <p:nvPr/>
        </p:nvSpPr>
        <p:spPr>
          <a:xfrm>
            <a:off x="251999" y="215999"/>
            <a:ext cx="9539999" cy="5860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Činnost tekoucí vody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0A1009E6-E2D1-4B4C-BC39-B5CA1887C6CF}"/>
              </a:ext>
            </a:extLst>
          </p:cNvPr>
          <p:cNvSpPr txBox="1"/>
          <p:nvPr/>
        </p:nvSpPr>
        <p:spPr>
          <a:xfrm>
            <a:off x="271439" y="923041"/>
            <a:ext cx="9560884" cy="506016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rušivá činnost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řeky – v horním toku odnáší materiál, vymílá břehy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tvořivá činnost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– ukládání materiálu v dolním toku řeky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říční koryto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soustředěný vodní tok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horní tok - prohlubování koryta </a:t>
            </a: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kaňony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střední tok vytváří meandry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dolní tok – ukládání materiálu - naplaveniny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ron –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odtok vody na zemském povrchu plošně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ronové rýhy –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splach půdy z plochy bez rostlin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E2702456-067D-462F-B52C-A37D6AFD5453}"/>
              </a:ext>
            </a:extLst>
          </p:cNvPr>
          <p:cNvSpPr txBox="1"/>
          <p:nvPr/>
        </p:nvSpPr>
        <p:spPr>
          <a:xfrm>
            <a:off x="251999" y="215999"/>
            <a:ext cx="9539999" cy="5860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Činnost tekoucí vody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439AC566-F70F-42A1-A1F9-53916C6F94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999" y="899998"/>
            <a:ext cx="4667755" cy="35938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1224F98-1B01-4203-9664-ECE070624D8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59999" y="3780001"/>
            <a:ext cx="5039999" cy="36000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0FDF50F-B743-4173-A61B-55C1DACE9F73}"/>
              </a:ext>
            </a:extLst>
          </p:cNvPr>
          <p:cNvSpPr txBox="1"/>
          <p:nvPr/>
        </p:nvSpPr>
        <p:spPr>
          <a:xfrm>
            <a:off x="251999" y="179999"/>
            <a:ext cx="9692118" cy="159186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společné působení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tekoucí vody a zvětrávání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skalní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města – výklenky, voštiny, brány, okna, hřibovité útvary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22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(Prachovské skály, Labské pískovce, Hruboskalsko, Adršpašské skály, ...)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FAD432A1-C2F9-4449-8C87-26357E5FEF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999" y="1818357"/>
            <a:ext cx="3960001" cy="26816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5E9E040-91F6-4E48-BF0B-EBD78C5E219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21239" y="1734123"/>
            <a:ext cx="4550758" cy="57538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C546BDC-AC59-4118-8A0C-E2B5A84086A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9999" y="4607999"/>
            <a:ext cx="5039999" cy="288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386</Words>
  <Application>Microsoft Office PowerPoint</Application>
  <PresentationFormat>Vlastní</PresentationFormat>
  <Paragraphs>100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6" baseType="lpstr">
      <vt:lpstr>NSimSun</vt:lpstr>
      <vt:lpstr>Arial</vt:lpstr>
      <vt:lpstr>Calibri</vt:lpstr>
      <vt:lpstr>Comic Sans MS</vt:lpstr>
      <vt:lpstr>Helvetica</vt:lpstr>
      <vt:lpstr>Liberation Sans</vt:lpstr>
      <vt:lpstr>Liberation Serif</vt:lpstr>
      <vt:lpstr>Lucida Sans Unicode</vt:lpstr>
      <vt:lpstr>Mangal</vt:lpstr>
      <vt:lpstr>Tahoma</vt:lpstr>
      <vt:lpstr>Times New Roman</vt:lpstr>
      <vt:lpstr>Výchozí</vt:lpstr>
      <vt:lpstr>DUM%20 %20prezentace</vt:lpstr>
      <vt:lpstr>Prezentace aplikace PowerPoint</vt:lpstr>
      <vt:lpstr>Vnější geologické děje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Vnější geologické děje</dc:title>
  <dc:creator>Lada</dc:creator>
  <cp:lastModifiedBy>Zmrzlý Rostislav</cp:lastModifiedBy>
  <cp:revision>67</cp:revision>
  <dcterms:created xsi:type="dcterms:W3CDTF">2010-07-10T16:20:51Z</dcterms:created>
  <dcterms:modified xsi:type="dcterms:W3CDTF">2021-04-02T09:52:43Z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