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46FF2-9293-4FD7-A30D-8CBC45896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A7482D-3704-43F4-8A01-182AD0747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4D198E-F6D5-4CFB-9AC5-F74ED19C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8DF65-D79D-48AE-8F36-2A1D4EE1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D3209-58A6-43C8-9BB7-8D79F6E5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1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E16DE-68C1-4AAC-98E8-0AA773D2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34F034-E6B8-4AA7-87AB-420DB9A93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33BACF-6083-4E5A-ACFA-D4327EF5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2EAF4-5188-4DE6-B882-01A39342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28393-3EEF-444B-84A4-D5C2C33F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32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D032B6-3800-4458-A06A-1B845ADB2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CFEE8E-7444-4345-B91E-E70FD4D05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F55F7A-64A2-4C82-952F-A8ED1721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54FF96-4E62-48F6-B532-A3BF346F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1D2F46-356A-4F5E-959A-7EE08C85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69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E5B29-4C1C-4006-B28F-E9C85B7C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5DC37-F025-4E54-8E6F-F18DF3BB2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810E81-6163-4447-9B08-A22F11BC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FC6F17-1AA6-4DA4-8C6F-E769DC9A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903AA6-7EE9-4941-B359-CB9791E0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DBCE1-E456-4A29-9A64-368C412D1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9570B0-4EF6-4BFC-927B-64537D70C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04C99-35DC-4A07-AEDF-1CDE0BCF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1E195-0609-4F06-A980-5290B7EE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30D40E-CE87-4247-99A5-13777BE3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5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C1B39-52F6-482A-BAC4-CDAC42FC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DA8550-6786-4DC4-BFF0-1283158CB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D1BB3C-AB77-4ED1-836E-4239029CF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1AE4D4-5C75-434F-A69B-5CE7DA4D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ABD422-4693-44D3-9083-5C7E5233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6E2BE1-F922-4981-8B0C-D6D65B4C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72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99B87-6476-4063-96C5-E5BD158CC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BA4819-1BA2-45C6-BFB7-DC3E6D65C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76DB11-1F78-4A6F-922D-2F9319371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6D7198-D587-4FAE-8E53-B88BB6087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E961C6-C642-4F6E-9FD6-7865890F7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F749E9-1E57-44D2-8705-46F7BDD80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FB0C95-9B03-48B9-8291-334997B4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E806F7-746E-4824-9A6A-F294D3C2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7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48269-77E6-45F8-A801-9DAFA239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909908-59F5-4595-A84F-401ABF1F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CEE260-EAF4-4398-B367-2DFD7A6C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F78DEB-766F-44F5-975D-BC898CC9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98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5A2E69A-5C07-4D52-B75D-D80B0D40F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4F3143-BED5-4529-939C-2D161149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622BF6-8DEF-409D-B585-284F73A5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11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44007-4424-4460-B68D-4BC017A7F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224DA-7C4F-4F76-B937-CC4045CB8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93D043-51EF-42B9-944A-ED8A21B59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D1DF6F-B726-443E-B1D1-2DE5FB24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A4CAD5-066B-45AA-B54D-3634D243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E10D04-2351-4E8D-9991-2F2CA9FA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2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238D6-4F6A-4D15-AEC4-17524FB8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9BFCC3-1E76-41C9-8DB4-BBB155B6A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A355BE-CEB4-42F1-AAB0-0D9A73801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29EFD9-8C75-478D-A667-C74A9A0A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D6BC85-E92A-45E6-9947-79690C73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A89CF8-4873-4399-BC82-243BA05D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6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C81525-39DC-4DCE-8A44-F960C0380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2F75FA-4781-4247-84E0-574DDB89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43D27-F2BC-4B6F-A135-55673FE98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F006-6976-4FBC-8EF4-1888D8F462C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71BE49-4D5C-4346-AE8D-54A37CC06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D02A7B-A847-46B6-AC1B-8C6093C93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177B-3385-4CC0-A7F7-EA5A6C9F35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832C4-45D1-4161-8314-3CFDF135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08F28-82B5-41EC-844B-D62C21B9A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Přírodopis 9.A (3.4 -9.5) Půda</a:t>
            </a:r>
          </a:p>
          <a:p>
            <a:pPr marL="0" lvl="0" indent="0">
              <a:buNone/>
            </a:pP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Z učebnice přírodopisu přečtěte stranu  76 - 77 .</a:t>
            </a:r>
            <a:br>
              <a:rPr lang="cs-CZ" sz="2000" dirty="0">
                <a:latin typeface="Liberation Serif"/>
                <a:ea typeface="NSimSun" pitchFamily="49"/>
                <a:cs typeface="Mangal" pitchFamily="18"/>
              </a:rPr>
            </a:b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Udělejte si výpisky z přiložené prezentace: Půda</a:t>
            </a:r>
          </a:p>
          <a:p>
            <a:pPr marL="0" lvl="0" indent="0">
              <a:buNone/>
            </a:pP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Práce na jeden týden.</a:t>
            </a:r>
            <a:br>
              <a:rPr lang="cs-CZ" sz="2000" dirty="0">
                <a:latin typeface="Liberation Serif"/>
                <a:ea typeface="NSimSun" pitchFamily="49"/>
                <a:cs typeface="Mangal" pitchFamily="18"/>
              </a:rPr>
            </a:b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Písemně do sešitu odpovězte na otázku </a:t>
            </a:r>
            <a:r>
              <a:rPr lang="cs-CZ" sz="2000">
                <a:latin typeface="Liberation Serif"/>
                <a:ea typeface="NSimSun" pitchFamily="49"/>
                <a:cs typeface="Mangal" pitchFamily="18"/>
              </a:rPr>
              <a:t>č.1 </a:t>
            </a: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strana </a:t>
            </a:r>
            <a:r>
              <a:rPr lang="cs-CZ" sz="2000">
                <a:latin typeface="Liberation Serif"/>
                <a:ea typeface="NSimSun" pitchFamily="49"/>
                <a:cs typeface="Mangal" pitchFamily="18"/>
              </a:rPr>
              <a:t>č.79. </a:t>
            </a:r>
            <a:br>
              <a:rPr lang="cs-CZ" sz="2000" dirty="0">
                <a:latin typeface="Liberation Serif"/>
                <a:ea typeface="NSimSun" pitchFamily="49"/>
                <a:cs typeface="Mangal" pitchFamily="18"/>
              </a:rPr>
            </a:b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Půda</a:t>
            </a:r>
            <a:r>
              <a:rPr lang="cs-CZ" sz="2000" b="1" dirty="0">
                <a:latin typeface="Helvetica" pitchFamily="34"/>
                <a:ea typeface="NSimSun" pitchFamily="49"/>
                <a:cs typeface="Mangal" pitchFamily="18"/>
              </a:rPr>
              <a:t>.</a:t>
            </a:r>
            <a:r>
              <a:rPr lang="cs-CZ" sz="2000" dirty="0">
                <a:latin typeface="Liberation Serif"/>
                <a:ea typeface="NSimSun" pitchFamily="49"/>
                <a:cs typeface="Mangal" pitchFamily="18"/>
              </a:rPr>
              <a:t>pptx 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86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</a:t>
            </a:r>
            <a:r>
              <a:rPr lang="cs-CZ" sz="4400" b="1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V</a:t>
            </a:r>
            <a:r>
              <a:rPr lang="cs-CZ" sz="4400" b="1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lastnosti </a:t>
            </a:r>
            <a:r>
              <a:rPr lang="cs-CZ" sz="4400" b="1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p</a:t>
            </a:r>
            <a:r>
              <a:rPr lang="cs-CZ" sz="4400" b="1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ůdy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1669758"/>
            <a:ext cx="10515600" cy="4351338"/>
          </a:xfrm>
        </p:spPr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0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8BCA3-2ECB-4444-B26C-55ABDDF43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Půda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AC156140-AEE4-4194-900B-AEE8B0D5779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157274" y="4136994"/>
            <a:ext cx="8510726" cy="1132184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 dirty="0" err="1">
                <a:solidFill>
                  <a:srgbClr val="2A6099"/>
                </a:solidFill>
                <a:uFillTx/>
                <a:latin typeface="Comic Sans MS"/>
              </a:rPr>
              <a:t>Ing.L.Johnová</a:t>
            </a:r>
            <a:endParaRPr lang="cs-CZ" sz="2800" b="0" i="0" u="none" strike="noStrike" kern="1200" cap="none" spc="-1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 dirty="0">
                <a:solidFill>
                  <a:srgbClr val="2A6099"/>
                </a:solidFill>
                <a:uFillTx/>
                <a:latin typeface="Comic Sans MS"/>
              </a:rPr>
              <a:t>ZŠ Lom</a:t>
            </a:r>
            <a:endParaRPr lang="cs-CZ" sz="2800" b="0" i="0" u="none" strike="noStrike" kern="1200" cap="none" spc="-1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318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Půda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hangingPunct="0"/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Půda tvoří nejsvrchnější část litosféry 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pedosféra.</a:t>
            </a:r>
          </a:p>
          <a:p>
            <a:pPr hangingPunct="0"/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Vzniká působením –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 půdotvorných činitelů.</a:t>
            </a:r>
          </a:p>
          <a:p>
            <a:pPr hangingPunct="0"/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Půdu tvoří 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složka neživá, </a:t>
            </a: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ale i složka živá.</a:t>
            </a:r>
          </a:p>
          <a:p>
            <a:pPr hangingPunct="0"/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Nejdůležitější( pro člověka) je 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úrodnost </a:t>
            </a: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půdy,</a:t>
            </a:r>
          </a:p>
          <a:p>
            <a:pPr hangingPunct="0"/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 která závisí na množství vody , vzduchu, živin v půdě.</a:t>
            </a:r>
          </a:p>
          <a:p>
            <a:pPr hangingPunct="0"/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Pedologie</a:t>
            </a: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 se zabývá studiem půdy.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400" b="1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9E482CF-72C7-46F9-9706-7AADDE9B8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4" y="4033638"/>
            <a:ext cx="2790380" cy="227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9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Vznik půdy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T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ři stádia:	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1. zvětrávání 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matečné horniny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2. vznik 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půdotvorného substrátu </a:t>
            </a:r>
            <a:r>
              <a:rPr lang="cs-CZ" sz="240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bez organických částic)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3. vznik 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půdy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(půdotvorní činitelé)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400" b="1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59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cs typeface="Tahoma" pitchFamily="2"/>
              </a:rPr>
              <a:t>P</a:t>
            </a:r>
            <a:r>
              <a:rPr lang="cs-CZ" sz="4400" b="0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ůdotvorní činitelé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Matečná hornina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–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na matečné hornině je závislé chemické složení půdy, obsah chemických prvků (minerály), jsou důležité jako zásobárna živin pro rostliny – vliv na barvu půdy, zrnitost,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schopnost zadržovat vodu, přijímat vzduch, živiny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půdy vzniklé na  žulách – pH kyselé – méně živin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na vápencích – pH zásadité – dostatek živin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pískovce – málo živin</a:t>
            </a:r>
            <a:endParaRPr lang="cs-CZ" sz="2400" b="1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24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cs typeface="Tahoma" pitchFamily="2"/>
              </a:rPr>
              <a:t>P</a:t>
            </a:r>
            <a:r>
              <a:rPr lang="cs-CZ" sz="4400" b="0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ůdotvorní činitelé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P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odnebí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1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.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teplota – v teplém prostředí – rychlejší chemické procesy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2. 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množství vody – zavodnění půdy, vlhkost, rozpouštění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                         minerálů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3. výpar a srážky 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–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vzlínání </a:t>
            </a:r>
            <a:r>
              <a:rPr lang="cs-CZ" sz="2400" b="0" i="1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(minerály jsou pod povrchem)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       - více srážek </a:t>
            </a:r>
            <a:r>
              <a:rPr lang="cs-CZ" sz="2400" b="0" i="1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(minerály dole)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74CD15-68FB-4188-AA1D-70BA97FB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61" y="4098308"/>
            <a:ext cx="3212433" cy="214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2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cs typeface="Tahoma" pitchFamily="2"/>
              </a:rPr>
              <a:t>P</a:t>
            </a:r>
            <a:r>
              <a:rPr lang="cs-CZ" sz="4400" b="0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ůdotvorní činitelé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Č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lenitost terénu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</a:pPr>
            <a:r>
              <a:rPr lang="cs-CZ" sz="2400" b="1" dirty="0">
                <a:latin typeface="Comic Sans MS" pitchFamily="66"/>
                <a:cs typeface="Tahoma" pitchFamily="2"/>
              </a:rPr>
              <a:t>Nadmořská výška – </a:t>
            </a:r>
            <a:r>
              <a:rPr lang="cs-CZ" sz="2400" dirty="0">
                <a:latin typeface="Comic Sans MS" pitchFamily="66"/>
                <a:cs typeface="Tahoma" pitchFamily="2"/>
              </a:rPr>
              <a:t>čím je vyšší nadmořská výška, tím je nižší teplota – množství srážek stoupá</a:t>
            </a:r>
          </a:p>
          <a:p>
            <a:pPr marL="514350" marR="0" lvl="0" indent="-5143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</a:pPr>
            <a:endParaRPr lang="cs-CZ" sz="2400" b="1" dirty="0">
              <a:latin typeface="Comic Sans MS" pitchFamily="66"/>
              <a:cs typeface="Tahoma" pitchFamily="2"/>
            </a:endParaRPr>
          </a:p>
          <a:p>
            <a:pPr marL="514350" marR="0" lvl="0" indent="-5143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</a:pPr>
            <a:endParaRPr lang="cs-CZ" sz="2400" b="1" dirty="0">
              <a:latin typeface="Comic Sans MS" pitchFamily="66"/>
              <a:cs typeface="Tahoma" pitchFamily="2"/>
            </a:endParaRPr>
          </a:p>
          <a:p>
            <a:pPr marL="514350" marR="0" lvl="0" indent="-5143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</a:pPr>
            <a:r>
              <a:rPr lang="cs-CZ" sz="2400" b="1" dirty="0">
                <a:latin typeface="Comic Sans MS" pitchFamily="66"/>
                <a:cs typeface="Tahoma" pitchFamily="2"/>
              </a:rPr>
              <a:t>Orientace svahů -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23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cs typeface="Tahoma" pitchFamily="2"/>
              </a:rPr>
              <a:t>P</a:t>
            </a:r>
            <a:r>
              <a:rPr lang="cs-CZ" sz="4400" b="0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ůdotvorní činitelé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1669758"/>
            <a:ext cx="10515600" cy="4351338"/>
          </a:xfrm>
        </p:spPr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V</a:t>
            </a: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oda a vzduch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dirty="0">
                <a:latin typeface="Comic Sans MS" pitchFamily="66"/>
                <a:cs typeface="Tahoma" pitchFamily="2"/>
              </a:rPr>
              <a:t>Úrodnost a vlastnosti půdy závisejí i na množství půdního vzduchu a půdní vody.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dirty="0">
                <a:latin typeface="Comic Sans MS" pitchFamily="66"/>
                <a:cs typeface="Tahoma" pitchFamily="2"/>
              </a:rPr>
              <a:t>Čím je vyšší hladina podzemní vody, tím bývají půdy </a:t>
            </a:r>
            <a:r>
              <a:rPr lang="cs-CZ" sz="2400" b="1" dirty="0">
                <a:latin typeface="Comic Sans MS" pitchFamily="66"/>
                <a:cs typeface="Tahoma" pitchFamily="2"/>
              </a:rPr>
              <a:t>podmáčenější </a:t>
            </a:r>
            <a:r>
              <a:rPr lang="cs-CZ" sz="2400" dirty="0">
                <a:latin typeface="Comic Sans MS" pitchFamily="66"/>
                <a:cs typeface="Tahoma" pitchFamily="2"/>
              </a:rPr>
              <a:t>–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dirty="0">
                <a:latin typeface="Comic Sans MS" pitchFamily="66"/>
                <a:cs typeface="Tahoma" pitchFamily="2"/>
              </a:rPr>
              <a:t>Obsahují více půdní vody a méně půdního vzduchu – kořeny rostlin v podmáčené půdě nemohou dýchat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4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1611C-3E28-44BF-96F1-36727573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omic Sans MS" pitchFamily="66"/>
                <a:cs typeface="Tahoma" pitchFamily="2"/>
              </a:rPr>
              <a:t>P</a:t>
            </a:r>
            <a:r>
              <a:rPr lang="cs-CZ" sz="4400" b="0" i="0" u="none" strike="noStrike" kern="120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Comic Sans MS" pitchFamily="66"/>
                <a:ea typeface="Lucida Sans Unicode" pitchFamily="2"/>
                <a:cs typeface="Tahoma" pitchFamily="2"/>
              </a:rPr>
              <a:t>ůdotvorní činitelé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4562D-6603-4A87-91F8-71391ACA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1669758"/>
            <a:ext cx="10515600" cy="4351338"/>
          </a:xfrm>
        </p:spPr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Organismy a člověk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400" dirty="0">
                <a:latin typeface="Comic Sans MS" pitchFamily="66"/>
                <a:cs typeface="Tahoma" pitchFamily="2"/>
              </a:rPr>
              <a:t>rozklad odumřelé organické hmoty v humus  - čím více humusu v půdě, je úrodnější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400" dirty="0">
                <a:latin typeface="Comic Sans MS" pitchFamily="66"/>
                <a:cs typeface="Tahoma" pitchFamily="2"/>
              </a:rPr>
              <a:t>člověk ovlivňuje činností – obdělává, hnojí, odlesňuje krajinu, na půdě buduje stavby a pod…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BEE9EA-AC18-4346-97FC-8F91A63F1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11" y="3214481"/>
            <a:ext cx="4080138" cy="308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01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387</Words>
  <Application>Microsoft Office PowerPoint</Application>
  <PresentationFormat>Širokoúhlá obrazovka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Helvetica</vt:lpstr>
      <vt:lpstr>Liberation Serif</vt:lpstr>
      <vt:lpstr>Motiv Office</vt:lpstr>
      <vt:lpstr>Prezentace aplikace PowerPoint</vt:lpstr>
      <vt:lpstr>Půda</vt:lpstr>
      <vt:lpstr>                           Půda</vt:lpstr>
      <vt:lpstr>                       Vznik půdy</vt:lpstr>
      <vt:lpstr>                Půdotvorní činitelé</vt:lpstr>
      <vt:lpstr>                Půdotvorní činitelé</vt:lpstr>
      <vt:lpstr>                Půdotvorní činitelé</vt:lpstr>
      <vt:lpstr>                Půdotvorní činitelé</vt:lpstr>
      <vt:lpstr>                Půdotvorní činitelé</vt:lpstr>
      <vt:lpstr>                    Vlastnosti půdy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Kristyna Patkova</cp:lastModifiedBy>
  <cp:revision>4</cp:revision>
  <dcterms:created xsi:type="dcterms:W3CDTF">2021-04-29T14:48:57Z</dcterms:created>
  <dcterms:modified xsi:type="dcterms:W3CDTF">2021-04-30T11:31:09Z</dcterms:modified>
</cp:coreProperties>
</file>