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7B1026-FC47-41B7-9A40-B6B6BB487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F2BD400-033B-47B7-A92D-EBBF2886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445B372-0CCF-41B4-A478-64EEA44E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D5609BD-7748-4B89-932C-80A29B87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709863D-FDEF-4B32-A39E-6C55F821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63D143-4245-486A-83E0-34ABFB2E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4FFD159-A402-4C90-8B1C-F034117E5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58D57E7-FD9A-4F7E-BFF7-C6AE28AF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CF24A46-C848-4706-A287-F76E1AD7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80EDB68-5FD0-40E0-B2C8-7A6D67E8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E5A4733-2133-49EC-A265-8D8B2F4CF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F3D39AE-F818-4840-8CFE-6BA2F5214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0088C09-77F2-4E25-A416-7E6F1E9C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91A840C-FE73-4862-9C4A-7D603D90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6492262-5C68-41BB-A942-DFE9210A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6B8C15-7962-4133-8751-8FA3E09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E03BBDA-113A-42A8-B938-A1F7442A6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EA4CE3D-B7C9-4D3B-802F-C25D2C9C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EEB9FCB-8932-4217-8413-7C1771B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010264E-CE2A-457D-B77D-C859DAB5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95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0CA09C-2B88-47C9-AAB0-994E221C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94CF26B-B4BB-4A31-AE46-11496E00C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1397245-65AE-4C86-AD7B-D4333FA7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FAA15A0-7F21-4B10-A6AC-C7B34602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1C2DF62-6FE4-4A59-8FC4-B2BD8EFD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95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B455CC-FDC9-4C94-B316-770FA0EE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FAB1A02-9685-4B11-9EDD-469D96D40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4F35EC8-B4A8-4902-BB5E-39746429D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21D2467-E4C0-4AE0-AD32-AFB56CC3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1010DED-F883-4EEA-8489-3290BF99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A18DA70-3025-416A-87EF-E3BC5347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04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1FAAC5-529B-4807-AA24-4AA0CAB1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7D9DC2F-6A47-445F-97BC-0BE0C6A6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12BBA3A-2369-40B6-A5B8-5CED2172D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0CDF847-C465-4F3E-9519-D3FAB890F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51539ED6-800E-4140-BD55-560952462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0E367F4-7A1E-4615-AC1B-5147FF89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EE7C3828-CB4B-4197-BFEF-03D7DEAE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E5DC39F-9367-4CBA-855E-6E34005E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90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8733C1-0A44-4EE2-B7EC-778C3C56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F21E624F-4F32-45C6-B966-FD7423BD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27A8060-1B23-4178-92CF-B1F67761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9272CB9-054B-4F90-8D29-3630FE4B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5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62BCCC09-7542-40B9-808F-3D043AE6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E2454168-9C8A-4AF6-9A79-85B8CFDC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23320C8-B7D7-4F5C-852C-D9CECB6D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62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A2375C-5F14-4DB5-8F2A-035B51AB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380C605-6748-4876-A168-06B3412D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948EDE5-E701-4E16-B719-3EDC3669D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BA35A83-DE81-4521-8F4B-3059F016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9F17C19-B250-4778-A208-366C0BDF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6A5070F-E361-4AE1-A06C-FF4A0C1A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02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0F6508-6C73-48F2-9323-B36D97A2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61BFFE9C-7087-496E-A7DC-7AD38C692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2824BF9-6A44-4E5E-B721-4F541D37C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CB303C0-5996-4959-9B28-ACA6F44C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73005EE-95CA-4AC9-A1A0-A2AC5658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46B3EEC-AF3A-403F-8657-BA957983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45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F98DD83-5361-4068-B574-D87A159A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C3C71C6-1745-4E01-93FE-712CEBF9A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B1578CD-0712-4938-B3E8-F56EC62D0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F0F1-5E39-455A-AD23-58DF49A56051}" type="datetimeFigureOut">
              <a:rPr lang="cs-CZ" smtClean="0"/>
              <a:t>2.4.2021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F866565-0A3E-4384-AD20-F28CD846E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F7257C-2961-48A2-993E-4ECC8540D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9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936683-B300-499C-B4E1-74989C9A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D17B3EF-D675-4829-8FD6-A6523AE5F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Přírodopis 7.A (5.4 – 16.4) Řád - Želvy</a:t>
            </a:r>
            <a:b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Udělejte si výpisky z přiložené prezentace- Řád – Želvy</a:t>
            </a:r>
          </a:p>
          <a:p>
            <a:pPr marL="0" indent="0">
              <a:buNone/>
            </a:pP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Práci máte na 14 dní.</a:t>
            </a:r>
            <a:endParaRPr lang="cs-CZ" sz="2400" kern="15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indent="0">
              <a:buNone/>
            </a:pP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Písemně do sešitu odpovězte na otázku</a:t>
            </a: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: První želvy nádherné přivezl ze svých cest do Evropy pravděpodobně?</a:t>
            </a:r>
          </a:p>
          <a:p>
            <a:pPr marL="0" indent="0">
              <a:buNone/>
            </a:pP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Řád - Želvy</a:t>
            </a:r>
            <a:r>
              <a:rPr lang="cs-CZ" sz="2400" b="1" kern="15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NSimSun" panose="02010609030101010101" pitchFamily="49" charset="-122"/>
                <a:cs typeface="Mangal" panose="02040503050203030202" pitchFamily="18" charset="0"/>
              </a:rPr>
              <a:t>.</a:t>
            </a:r>
            <a:r>
              <a:rPr lang="cs-CZ" sz="24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pptx 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8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353789"/>
            <a:ext cx="10515600" cy="132556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xmlns="" id="{5148D170-7EF1-4BD1-83E1-4F2619993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23" y="1230821"/>
            <a:ext cx="3405751" cy="2755253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90506F0-E74B-4336-B32E-EAC8598E3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66" y="4135591"/>
            <a:ext cx="7581530" cy="16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353789"/>
            <a:ext cx="10515600" cy="132556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1D1E0AF6-1B72-4C32-BEA1-362DE3231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69" y="1177555"/>
            <a:ext cx="3509035" cy="2649322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BA08569-96A7-4FB3-8385-4FAC3260E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4" y="3826877"/>
            <a:ext cx="7307431" cy="20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7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353789"/>
            <a:ext cx="10515600" cy="132556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xmlns="" id="{A09C435F-C982-4CF8-B4DF-F52DBB14A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21" y="1199477"/>
            <a:ext cx="3182575" cy="2517417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E8F9F51-DD86-4729-802C-5F548193D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02" y="3829967"/>
            <a:ext cx="6090082" cy="204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7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353789"/>
            <a:ext cx="10515600" cy="132556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896A458F-C657-4622-ABF2-8ADA2B45B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05" y="1461640"/>
            <a:ext cx="2903221" cy="2639843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705F46F-3625-4C3A-B5EC-E2D74562F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9" y="4152591"/>
            <a:ext cx="6401908" cy="19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1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CA9D71-2CDE-4773-B30A-C4390ADA8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01281"/>
          </a:xfrm>
        </p:spPr>
        <p:txBody>
          <a:bodyPr>
            <a:normAutofit fontScale="90000"/>
          </a:bodyPr>
          <a:lstStyle/>
          <a:p>
            <a:r>
              <a:rPr lang="cs-CZ" sz="6000" b="1" dirty="0">
                <a:solidFill>
                  <a:schemeClr val="accent6">
                    <a:lumMod val="50000"/>
                  </a:schemeClr>
                </a:solidFill>
                <a:latin typeface="Comic Sans MS" pitchFamily="66"/>
              </a:rPr>
              <a:t/>
            </a:r>
            <a:br>
              <a:rPr lang="cs-CZ" sz="6000" b="1" dirty="0">
                <a:solidFill>
                  <a:schemeClr val="accent6">
                    <a:lumMod val="50000"/>
                  </a:schemeClr>
                </a:solidFill>
                <a:latin typeface="Comic Sans MS" pitchFamily="66"/>
              </a:rPr>
            </a:br>
            <a:r>
              <a:rPr lang="cs-CZ" sz="6000" b="1" dirty="0">
                <a:solidFill>
                  <a:srgbClr val="FF0000"/>
                </a:solidFill>
                <a:latin typeface="Comic Sans MS" pitchFamily="66"/>
              </a:rPr>
              <a:t/>
            </a:r>
            <a:br>
              <a:rPr lang="cs-CZ" sz="6000" b="1" dirty="0">
                <a:solidFill>
                  <a:srgbClr val="FF0000"/>
                </a:solidFill>
                <a:latin typeface="Comic Sans MS" pitchFamily="66"/>
              </a:rPr>
            </a:br>
            <a:r>
              <a:rPr lang="cs-CZ" sz="6000" b="1" dirty="0">
                <a:solidFill>
                  <a:schemeClr val="accent6">
                    <a:lumMod val="50000"/>
                  </a:schemeClr>
                </a:solidFill>
                <a:latin typeface="Comic Sans MS" pitchFamily="66"/>
              </a:rPr>
              <a:t>Podkmen – Obratlovci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/>
            </a:r>
            <a:br>
              <a:rPr lang="cs-CZ" b="1" dirty="0">
                <a:solidFill>
                  <a:srgbClr val="FF0000"/>
                </a:solidFill>
                <a:latin typeface="Comic Sans MS" pitchFamily="66"/>
              </a:rPr>
            </a:b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omic Sans MS" pitchFamily="66"/>
              </a:rPr>
              <a:t>třída – </a:t>
            </a:r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latin typeface="Comic Sans MS" pitchFamily="66"/>
              </a:rPr>
              <a:t>Plazy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Comic Sans MS" pitchFamily="66"/>
              </a:rPr>
              <a:t>   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60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6700" b="1" dirty="0"/>
              <a:t/>
            </a:r>
            <a:br>
              <a:rPr lang="cs-CZ" sz="6700" b="1" dirty="0"/>
            </a:br>
            <a:endParaRPr lang="cs-CZ" sz="6700" dirty="0"/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xmlns="" id="{15165F96-8BD3-4991-B6FE-22E4F239FE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82525" y="4820292"/>
            <a:ext cx="8226950" cy="1520495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 dirty="0" err="1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Ing.L.Johnová</a:t>
            </a:r>
            <a:endParaRPr lang="cs-CZ" sz="4000" b="0" i="0" u="none" strike="noStrike" kern="1200" cap="none" spc="0" baseline="0" dirty="0">
              <a:solidFill>
                <a:srgbClr val="355E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 dirty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ZŠ Lom</a:t>
            </a:r>
          </a:p>
        </p:txBody>
      </p:sp>
    </p:spTree>
    <p:extLst>
      <p:ext uri="{BB962C8B-B14F-4D97-AF65-F5344CB8AC3E}">
        <p14:creationId xmlns:p14="http://schemas.microsoft.com/office/powerpoint/2010/main" val="57435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tělo zkrácené, kryté krunýřem (skládá se z horního a spodního dílu)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spodní část je kostěná a přirůstají k ní obratle a žebra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svrchní krunýř je tvořen zrohovatělými destičkami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když je v nebezpečí </a:t>
            </a:r>
            <a:r>
              <a:rPr lang="cs-CZ" b="1" dirty="0">
                <a:latin typeface="Comic Sans MS" panose="030F0702030302020204" pitchFamily="66" charset="0"/>
              </a:rPr>
              <a:t>zatahuje hlavu</a:t>
            </a:r>
            <a:r>
              <a:rPr lang="cs-CZ" dirty="0">
                <a:latin typeface="Comic Sans MS" panose="030F0702030302020204" pitchFamily="66" charset="0"/>
              </a:rPr>
              <a:t>, </a:t>
            </a:r>
            <a:r>
              <a:rPr lang="cs-CZ" b="1" dirty="0">
                <a:latin typeface="Comic Sans MS" panose="030F0702030302020204" pitchFamily="66" charset="0"/>
              </a:rPr>
              <a:t>končetiny i ocas do krunýře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9EFA06-0E1A-4A5B-B8F7-36B3EA4EE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13" y="3790765"/>
            <a:ext cx="2972871" cy="25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končetiny mají </a:t>
            </a:r>
            <a:r>
              <a:rPr lang="cs-CZ" b="1" dirty="0">
                <a:latin typeface="Comic Sans MS" panose="030F0702030302020204" pitchFamily="66" charset="0"/>
              </a:rPr>
              <a:t>přizpůsobeny prostředí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mořské – dlouhé </a:t>
            </a:r>
            <a:r>
              <a:rPr lang="cs-CZ" b="1" dirty="0">
                <a:latin typeface="Comic Sans MS" panose="030F0702030302020204" pitchFamily="66" charset="0"/>
              </a:rPr>
              <a:t>ploutvovité končetiny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sladkovodní -  </a:t>
            </a:r>
            <a:r>
              <a:rPr lang="cs-CZ" b="1" dirty="0">
                <a:latin typeface="Comic Sans MS" panose="030F0702030302020204" pitchFamily="66" charset="0"/>
              </a:rPr>
              <a:t>plovací blány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suchozemské – </a:t>
            </a:r>
            <a:r>
              <a:rPr lang="cs-CZ" b="1" dirty="0">
                <a:latin typeface="Comic Sans MS" panose="030F0702030302020204" pitchFamily="66" charset="0"/>
              </a:rPr>
              <a:t>krátké</a:t>
            </a:r>
            <a:r>
              <a:rPr lang="cs-CZ" dirty="0">
                <a:latin typeface="Comic Sans MS" panose="030F0702030302020204" pitchFamily="66" charset="0"/>
              </a:rPr>
              <a:t>, </a:t>
            </a:r>
            <a:r>
              <a:rPr lang="cs-CZ" b="1" dirty="0">
                <a:latin typeface="Comic Sans MS" panose="030F0702030302020204" pitchFamily="66" charset="0"/>
              </a:rPr>
              <a:t>silné </a:t>
            </a:r>
            <a:r>
              <a:rPr lang="cs-CZ" dirty="0">
                <a:latin typeface="Comic Sans MS" panose="030F0702030302020204" pitchFamily="66" charset="0"/>
              </a:rPr>
              <a:t>končetiny</a:t>
            </a:r>
          </a:p>
          <a:p>
            <a:pPr>
              <a:buFontTx/>
              <a:buChar char="-"/>
            </a:pP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9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E4CAB4E8-A73D-45BF-A65E-A3975F965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01" y="1509032"/>
            <a:ext cx="4119238" cy="2709603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E17630AB-64E3-4C0D-9DFC-1FEBEFC4A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11" y="4222937"/>
            <a:ext cx="6807700" cy="20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7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xmlns="" id="{864DC98D-BAFA-4F07-950C-5D747374B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73" y="1230821"/>
            <a:ext cx="3033707" cy="2826274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A0F7034-C442-4809-A2CE-2782012C9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0" y="4144599"/>
            <a:ext cx="817633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3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10BF3AEB-7011-49C7-A62A-EB6422B8C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64" y="1301843"/>
            <a:ext cx="2728459" cy="2577699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B583DB28-920B-418A-B0A4-2E3054CD2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24" y="4018623"/>
            <a:ext cx="7884481" cy="18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xmlns="" id="{7099BBCE-783D-4F19-BD0B-002845E6A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76" y="1239698"/>
            <a:ext cx="2765134" cy="2511664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CAE99C2E-FC9D-4CD9-B70C-4F4B11027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9" y="3830958"/>
            <a:ext cx="7121000" cy="19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9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353789"/>
            <a:ext cx="10515600" cy="132556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řád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Comic Sans MS" pitchFamily="66"/>
              </a:rPr>
              <a:t>Želvy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8BA95ACB-FC77-4826-B282-CB7788372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0" y="2273523"/>
            <a:ext cx="9525000" cy="2905125"/>
          </a:xfrm>
        </p:spPr>
      </p:pic>
    </p:spTree>
    <p:extLst>
      <p:ext uri="{BB962C8B-B14F-4D97-AF65-F5344CB8AC3E}">
        <p14:creationId xmlns:p14="http://schemas.microsoft.com/office/powerpoint/2010/main" val="13243897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119</Words>
  <Application>Microsoft Office PowerPoint</Application>
  <PresentationFormat>Širokoúhlá obrazovka</PresentationFormat>
  <Paragraphs>26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4" baseType="lpstr">
      <vt:lpstr>NSimSun</vt:lpstr>
      <vt:lpstr>Arial</vt:lpstr>
      <vt:lpstr>Calibri</vt:lpstr>
      <vt:lpstr>Calibri Light</vt:lpstr>
      <vt:lpstr>Comic Sans MS</vt:lpstr>
      <vt:lpstr>Helvetica</vt:lpstr>
      <vt:lpstr>Liberation Serif</vt:lpstr>
      <vt:lpstr>Lucida Sans Unicode</vt:lpstr>
      <vt:lpstr>Mangal</vt:lpstr>
      <vt:lpstr>Tahoma</vt:lpstr>
      <vt:lpstr>Motiv Office</vt:lpstr>
      <vt:lpstr>Prezentace aplikace PowerPoint</vt:lpstr>
      <vt:lpstr>  Podkmen – Obratlovci třída – Plazy    řád - Želvy </vt:lpstr>
      <vt:lpstr>                                řád - Želvy </vt:lpstr>
      <vt:lpstr>                                řád - Želvy </vt:lpstr>
      <vt:lpstr>                                řád - Želvy </vt:lpstr>
      <vt:lpstr>                                řád - Želvy </vt:lpstr>
      <vt:lpstr>                                řád - Želvy </vt:lpstr>
      <vt:lpstr>                                řád - Želvy </vt:lpstr>
      <vt:lpstr>                                řád - Želvy </vt:lpstr>
      <vt:lpstr>                                řád - Želvy </vt:lpstr>
      <vt:lpstr>                                řád - Želvy </vt:lpstr>
      <vt:lpstr>                                řád - Želvy </vt:lpstr>
      <vt:lpstr>                                řád - Želvy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lada johnova</dc:creator>
  <cp:lastModifiedBy>Zmrzlý Rostislav</cp:lastModifiedBy>
  <cp:revision>33</cp:revision>
  <dcterms:created xsi:type="dcterms:W3CDTF">2021-02-05T09:49:04Z</dcterms:created>
  <dcterms:modified xsi:type="dcterms:W3CDTF">2021-04-02T09:51:57Z</dcterms:modified>
</cp:coreProperties>
</file>