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B1026-FC47-41B7-9A40-B6B6BB487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2BD400-033B-47B7-A92D-EBBF28864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45B372-0CCF-41B4-A478-64EEA44EC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5609BD-7748-4B89-932C-80A29B87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09863D-FDEF-4B32-A39E-6C55F821B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46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3D143-4245-486A-83E0-34ABFB2E5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FFD159-A402-4C90-8B1C-F034117E5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8D57E7-FD9A-4F7E-BFF7-C6AE28AF2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F24A46-C848-4706-A287-F76E1AD71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EDB68-5FD0-40E0-B2C8-7A6D67E84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E5A4733-2133-49EC-A265-8D8B2F4CF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3D39AE-F818-4840-8CFE-6BA2F5214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088C09-77F2-4E25-A416-7E6F1E9C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1A840C-FE73-4862-9C4A-7D603D900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492262-5C68-41BB-A942-DFE9210A4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17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B8C15-7962-4133-8751-8FA3E0999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03BBDA-113A-42A8-B938-A1F7442A6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A4CE3D-B7C9-4D3B-802F-C25D2C9C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EB9FCB-8932-4217-8413-7C1771B46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10264E-CE2A-457D-B77D-C859DAB5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95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CA09C-2B88-47C9-AAB0-994E221C1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4CF26B-B4BB-4A31-AE46-11496E00C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397245-65AE-4C86-AD7B-D4333FA7B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AA15A0-7F21-4B10-A6AC-C7B34602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C2DF62-6FE4-4A59-8FC4-B2BD8EFD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95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455CC-FDC9-4C94-B316-770FA0EEF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AB1A02-9685-4B11-9EDD-469D96D40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F35EC8-B4A8-4902-BB5E-39746429D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1D2467-E4C0-4AE0-AD32-AFB56CC35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010DED-F883-4EEA-8489-3290BF993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18DA70-3025-416A-87EF-E3BC53470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04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FAAC5-529B-4807-AA24-4AA0CAB1E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D9DC2F-6A47-445F-97BC-0BE0C6A6D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2BBA3A-2369-40B6-A5B8-5CED2172D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0CDF847-C465-4F3E-9519-D3FAB890F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1539ED6-800E-4140-BD55-560952462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0E367F4-7A1E-4615-AC1B-5147FF898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E7C3828-CB4B-4197-BFEF-03D7DEAE3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E5DC39F-9367-4CBA-855E-6E34005E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90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733C1-0A44-4EE2-B7EC-778C3C56A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21E624F-4F32-45C6-B966-FD7423BD5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27A8060-1B23-4178-92CF-B1F677611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272CB9-054B-4F90-8D29-3630FE4B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5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2BCCC09-7542-40B9-808F-3D043AE61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454168-9C8A-4AF6-9A79-85B8CFDC4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3320C8-B7D7-4F5C-852C-D9CECB6DB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62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A2375C-5F14-4DB5-8F2A-035B51AB7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80C605-6748-4876-A168-06B3412DE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48EDE5-E701-4E16-B719-3EDC3669D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A35A83-DE81-4521-8F4B-3059F016E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F17C19-B250-4778-A208-366C0BDF8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A5070F-E361-4AE1-A06C-FF4A0C1A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02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0F6508-6C73-48F2-9323-B36D97A2A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1BFFE9C-7087-496E-A7DC-7AD38C692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824BF9-6A44-4E5E-B721-4F541D37C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B303C0-5996-4959-9B28-ACA6F44C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3005EE-95CA-4AC9-A1A0-A2AC5658D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6B3EEC-AF3A-403F-8657-BA9579836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45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F98DD83-5361-4068-B574-D87A159AD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3C71C6-1745-4E01-93FE-712CEBF9A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1578CD-0712-4938-B3E8-F56EC62D01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DF0F1-5E39-455A-AD23-58DF49A56051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866565-0A3E-4384-AD20-F28CD846E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F7257C-2961-48A2-993E-4ECC8540D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99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0F78F-C927-4203-8583-9E6D51F8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1DF366-EF01-4B3C-A2EC-C0A07669D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Přírodopis 7.A (19.4 – 2.5) Řád - Krokodýli</a:t>
            </a:r>
            <a:br>
              <a:rPr lang="cs-CZ" sz="24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4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Udělejte si výpisky z přiložené prezentace- Řád – Krokodýli</a:t>
            </a:r>
            <a:br>
              <a:rPr lang="cs-CZ" sz="24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400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Práci máte na 14 dní.</a:t>
            </a:r>
            <a:endParaRPr lang="cs-CZ" sz="2400" kern="150" dirty="0">
              <a:effectLst/>
              <a:latin typeface="Liberation Serif"/>
              <a:ea typeface="NSimSun" panose="02010609030101010101" pitchFamily="49" charset="-122"/>
              <a:cs typeface="Mangal" panose="02040503050203030202" pitchFamily="18" charset="0"/>
            </a:endParaRPr>
          </a:p>
          <a:p>
            <a:pPr marL="0" indent="0">
              <a:buNone/>
            </a:pPr>
            <a:r>
              <a:rPr lang="cs-CZ" sz="24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Písemně do sešitu odpovězte na otázku</a:t>
            </a:r>
            <a:r>
              <a:rPr lang="cs-CZ" sz="2400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: Jaký je rozdíl mezi aligátorem a krokodýlem?</a:t>
            </a:r>
          </a:p>
          <a:p>
            <a:pPr marL="0" indent="0">
              <a:buNone/>
            </a:pPr>
            <a:r>
              <a:rPr lang="cs-CZ" sz="24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Řád -Krokodýli</a:t>
            </a:r>
            <a:r>
              <a:rPr lang="cs-CZ" sz="2400" b="1" kern="15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NSimSun" panose="02010609030101010101" pitchFamily="49" charset="-122"/>
                <a:cs typeface="Mangal" panose="02040503050203030202" pitchFamily="18" charset="0"/>
              </a:rPr>
              <a:t>.</a:t>
            </a:r>
            <a:r>
              <a:rPr lang="cs-CZ" sz="24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pptx 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82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A9D71-2CDE-4773-B30A-C4390ADA8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01281"/>
          </a:xfrm>
        </p:spPr>
        <p:txBody>
          <a:bodyPr>
            <a:normAutofit fontScale="90000"/>
          </a:bodyPr>
          <a:lstStyle/>
          <a:p>
            <a:br>
              <a:rPr lang="cs-CZ" sz="6000" b="1" dirty="0">
                <a:solidFill>
                  <a:schemeClr val="accent6">
                    <a:lumMod val="50000"/>
                  </a:schemeClr>
                </a:solidFill>
                <a:latin typeface="Comic Sans MS" pitchFamily="66"/>
              </a:rPr>
            </a:br>
            <a:br>
              <a:rPr lang="cs-CZ" sz="6000" b="1" dirty="0">
                <a:solidFill>
                  <a:srgbClr val="FF0000"/>
                </a:solidFill>
                <a:latin typeface="Comic Sans MS" pitchFamily="66"/>
              </a:rPr>
            </a:br>
            <a:r>
              <a:rPr lang="cs-CZ" sz="6000" b="1" dirty="0">
                <a:solidFill>
                  <a:schemeClr val="accent6">
                    <a:lumMod val="50000"/>
                  </a:schemeClr>
                </a:solidFill>
                <a:latin typeface="Comic Sans MS" pitchFamily="66"/>
              </a:rPr>
              <a:t>Podkmen – Obratlovci</a:t>
            </a:r>
            <a:br>
              <a:rPr lang="cs-CZ" b="1" dirty="0">
                <a:solidFill>
                  <a:srgbClr val="FF0000"/>
                </a:solidFill>
                <a:latin typeface="Comic Sans MS" pitchFamily="66"/>
              </a:rPr>
            </a:b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latin typeface="Comic Sans MS" pitchFamily="66"/>
              </a:rPr>
              <a:t>třída – </a:t>
            </a:r>
            <a:r>
              <a:rPr lang="cs-CZ" sz="4400" b="1" dirty="0">
                <a:solidFill>
                  <a:schemeClr val="accent2">
                    <a:lumMod val="75000"/>
                  </a:schemeClr>
                </a:solidFill>
                <a:latin typeface="Comic Sans MS" pitchFamily="66"/>
              </a:rPr>
              <a:t>Plazy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3600" b="1" dirty="0">
                <a:solidFill>
                  <a:srgbClr val="FF0000"/>
                </a:solidFill>
                <a:latin typeface="Comic Sans MS" pitchFamily="66"/>
              </a:rPr>
              <a:t>   řád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36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6000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Krokodýli</a:t>
            </a:r>
            <a:br>
              <a:rPr lang="cs-CZ" sz="6700" b="1" dirty="0"/>
            </a:br>
            <a:endParaRPr lang="cs-CZ" sz="6700" dirty="0"/>
          </a:p>
        </p:txBody>
      </p:sp>
      <p:sp>
        <p:nvSpPr>
          <p:cNvPr id="4" name="TextovéPole 7">
            <a:extLst>
              <a:ext uri="{FF2B5EF4-FFF2-40B4-BE49-F238E27FC236}">
                <a16:creationId xmlns:a16="http://schemas.microsoft.com/office/drawing/2014/main" id="{15165F96-8BD3-4991-B6FE-22E4F239FE7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982525" y="4820292"/>
            <a:ext cx="8226950" cy="1520495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 dirty="0" err="1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Ing.L.Johnová</a:t>
            </a:r>
            <a:endParaRPr lang="cs-CZ" sz="4000" b="0" i="0" u="none" strike="noStrike" kern="1200" cap="none" spc="0" baseline="0" dirty="0">
              <a:solidFill>
                <a:srgbClr val="355E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 dirty="0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ZŠ Lom</a:t>
            </a:r>
          </a:p>
        </p:txBody>
      </p:sp>
    </p:spTree>
    <p:extLst>
      <p:ext uri="{BB962C8B-B14F-4D97-AF65-F5344CB8AC3E}">
        <p14:creationId xmlns:p14="http://schemas.microsoft.com/office/powerpoint/2010/main" val="57435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řád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4000" b="1" dirty="0">
                <a:solidFill>
                  <a:srgbClr val="FF0000"/>
                </a:solidFill>
                <a:latin typeface="Comic Sans MS" pitchFamily="66"/>
              </a:rPr>
              <a:t>Krokodýli</a:t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b="1" dirty="0">
                <a:latin typeface="Comic Sans MS" panose="030F0702030302020204" pitchFamily="66" charset="0"/>
              </a:rPr>
              <a:t>nejdokonaleji vyvinutý </a:t>
            </a:r>
            <a:r>
              <a:rPr lang="cs-CZ" dirty="0">
                <a:latin typeface="Comic Sans MS" panose="030F0702030302020204" pitchFamily="66" charset="0"/>
              </a:rPr>
              <a:t>plazy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srdeční komora </a:t>
            </a:r>
            <a:r>
              <a:rPr lang="cs-CZ" b="1" dirty="0">
                <a:latin typeface="Comic Sans MS" panose="030F0702030302020204" pitchFamily="66" charset="0"/>
              </a:rPr>
              <a:t>je téměř rozdělena na dvě části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břišní dutina je od hrudní oddělena svalem – </a:t>
            </a:r>
            <a:r>
              <a:rPr lang="cs-CZ" b="1" dirty="0">
                <a:latin typeface="Comic Sans MS" panose="030F0702030302020204" pitchFamily="66" charset="0"/>
              </a:rPr>
              <a:t>připomínající bránici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zuby uloženy v </a:t>
            </a:r>
            <a:r>
              <a:rPr lang="cs-CZ" b="1" dirty="0">
                <a:latin typeface="Comic Sans MS" panose="030F0702030302020204" pitchFamily="66" charset="0"/>
              </a:rPr>
              <a:t>zubních lůžkách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z plazů </a:t>
            </a:r>
            <a:r>
              <a:rPr lang="cs-CZ" b="1" dirty="0">
                <a:latin typeface="Comic Sans MS" panose="030F0702030302020204" pitchFamily="66" charset="0"/>
              </a:rPr>
              <a:t>nejvíce vyvinutý mozek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ještěrovité tělo je pokryto silnou kůží vyztuženou </a:t>
            </a:r>
            <a:r>
              <a:rPr lang="cs-CZ" b="1" dirty="0">
                <a:latin typeface="Comic Sans MS" panose="030F0702030302020204" pitchFamily="66" charset="0"/>
              </a:rPr>
              <a:t>kostěnými</a:t>
            </a:r>
            <a:r>
              <a:rPr lang="cs-CZ" dirty="0">
                <a:latin typeface="Comic Sans MS" panose="030F0702030302020204" pitchFamily="66" charset="0"/>
              </a:rPr>
              <a:t> </a:t>
            </a:r>
            <a:r>
              <a:rPr lang="cs-CZ" b="1" dirty="0">
                <a:latin typeface="Comic Sans MS" panose="030F0702030302020204" pitchFamily="66" charset="0"/>
              </a:rPr>
              <a:t>deskami</a:t>
            </a:r>
            <a:r>
              <a:rPr lang="cs-CZ" dirty="0">
                <a:latin typeface="Comic Sans MS" panose="030F0702030302020204" pitchFamily="66" charset="0"/>
              </a:rPr>
              <a:t> a </a:t>
            </a:r>
            <a:r>
              <a:rPr lang="cs-CZ" b="1" dirty="0">
                <a:latin typeface="Comic Sans MS" panose="030F0702030302020204" pitchFamily="66" charset="0"/>
              </a:rPr>
              <a:t>rohovitými štíty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jsou dravci (ryby a suchozemské obratlovce)</a:t>
            </a: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204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řád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4000" b="1" dirty="0">
                <a:solidFill>
                  <a:srgbClr val="FF0000"/>
                </a:solidFill>
                <a:latin typeface="Comic Sans MS" pitchFamily="66"/>
              </a:rPr>
              <a:t>Krokodýli</a:t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rozmnožují se ve vodě, samice klade vajíčka na souši do připraveného hnízda, po několika měsících se z vajíček líhnou krokodýli, ty se do jednoho roku zdržují v blízkosti samice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jsou </a:t>
            </a:r>
            <a:r>
              <a:rPr lang="cs-CZ" b="1" dirty="0">
                <a:latin typeface="Comic Sans MS" panose="030F0702030302020204" pitchFamily="66" charset="0"/>
              </a:rPr>
              <a:t>dlouhověcí živočichové </a:t>
            </a:r>
            <a:r>
              <a:rPr lang="cs-CZ" dirty="0">
                <a:latin typeface="Comic Sans MS" panose="030F0702030302020204" pitchFamily="66" charset="0"/>
              </a:rPr>
              <a:t>dožívající se až 80 let</a:t>
            </a:r>
          </a:p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310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řád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4000" b="1" dirty="0">
                <a:solidFill>
                  <a:srgbClr val="FF0000"/>
                </a:solidFill>
                <a:latin typeface="Comic Sans MS" pitchFamily="66"/>
              </a:rPr>
              <a:t>Krokodýli</a:t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838689B-6668-4304-A12C-FA59482A64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221" y="1156101"/>
            <a:ext cx="6642045" cy="298446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47E6A35-DBD5-4FA1-ABC3-EFCB5D6669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976" y="4369386"/>
            <a:ext cx="3988681" cy="1917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758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řád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4000" b="1" dirty="0">
                <a:solidFill>
                  <a:srgbClr val="FF0000"/>
                </a:solidFill>
                <a:latin typeface="Comic Sans MS" pitchFamily="66"/>
              </a:rPr>
              <a:t>Krokodýli</a:t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D9B6D9B-283D-4C38-B591-D9D30FBF5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556" y="4201172"/>
            <a:ext cx="4830561" cy="2168137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C99FC4D2-7370-47EE-B1A7-7E1FE5B9C3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849" y="1090409"/>
            <a:ext cx="6764783" cy="301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16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řád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4000" b="1" dirty="0">
                <a:solidFill>
                  <a:srgbClr val="FF0000"/>
                </a:solidFill>
                <a:latin typeface="Comic Sans MS" pitchFamily="66"/>
              </a:rPr>
              <a:t>Krokodýli</a:t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E7F522F-C732-4A2D-B0D3-A31282E9F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673" y="4349674"/>
            <a:ext cx="4047418" cy="201561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A05AE87-40B3-4FD8-A23F-4228DCD0C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928" y="1072099"/>
            <a:ext cx="6826928" cy="315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289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řád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4000" b="1" dirty="0">
                <a:solidFill>
                  <a:srgbClr val="FF0000"/>
                </a:solidFill>
                <a:latin typeface="Comic Sans MS" pitchFamily="66"/>
              </a:rPr>
              <a:t>Krokodýli</a:t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21F7843-4B61-4482-A574-D2A9B4E654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194" y="1149767"/>
            <a:ext cx="6578354" cy="312142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8C66977-1F55-4A42-8C53-15E49C8593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3918" y="4452968"/>
            <a:ext cx="5477523" cy="173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674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řád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4000" b="1" dirty="0">
                <a:solidFill>
                  <a:srgbClr val="FF0000"/>
                </a:solidFill>
                <a:latin typeface="Comic Sans MS" pitchFamily="66"/>
              </a:rPr>
              <a:t>Krokodýli</a:t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64215CE-01F5-4B01-B5E9-7890DF246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863" y="1193976"/>
            <a:ext cx="7182035" cy="285273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0969277-90B6-4E11-AB9C-FE95A510D7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966" y="4237655"/>
            <a:ext cx="5538484" cy="183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904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5033</TotalTime>
  <Words>195</Words>
  <Application>Microsoft Office PowerPoint</Application>
  <PresentationFormat>Širokoúhlá obrazovka</PresentationFormat>
  <Paragraphs>48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Helvetica</vt:lpstr>
      <vt:lpstr>Liberation Serif</vt:lpstr>
      <vt:lpstr>Motiv Office</vt:lpstr>
      <vt:lpstr>Prezentace aplikace PowerPoint</vt:lpstr>
      <vt:lpstr>  Podkmen – Obratlovci třída – Plazy    řád - Krokodýli </vt:lpstr>
      <vt:lpstr>                                řád - Krokodýli </vt:lpstr>
      <vt:lpstr>                                řád - Krokodýli </vt:lpstr>
      <vt:lpstr>                                řád - Krokodýli </vt:lpstr>
      <vt:lpstr>                                řád - Krokodýli </vt:lpstr>
      <vt:lpstr>                                řád - Krokodýli </vt:lpstr>
      <vt:lpstr>                                řád - Krokodýli </vt:lpstr>
      <vt:lpstr>                                řád - Krokodýli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lada johnova</dc:creator>
  <cp:lastModifiedBy>Kristyna Patkova</cp:lastModifiedBy>
  <cp:revision>43</cp:revision>
  <dcterms:created xsi:type="dcterms:W3CDTF">2021-02-05T09:49:04Z</dcterms:created>
  <dcterms:modified xsi:type="dcterms:W3CDTF">2021-04-18T07:46:56Z</dcterms:modified>
</cp:coreProperties>
</file>