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8" r:id="rId3"/>
    <p:sldId id="256" r:id="rId4"/>
    <p:sldId id="273" r:id="rId5"/>
    <p:sldId id="274" r:id="rId6"/>
    <p:sldId id="277" r:id="rId7"/>
    <p:sldId id="275" r:id="rId8"/>
    <p:sldId id="276" r:id="rId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7B56FAC-0916-462D-8B06-F52C547C3A1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3370B2-6A80-4919-AAD8-4E44A079C50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7C3FEC-4FCE-4943-B49F-E01AA3DB267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05B7FF-23B9-42D8-A2FA-655BACE6FC1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3255ED-0299-4449-AAFE-BBE5A2363861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444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C8C6C77-6633-4BC2-B48A-9E00995174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8E6F4D4-49B8-4FA1-B2C0-7EB7BF4ED5B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FB3C6C83-32E6-4DB7-8150-9F0D123D162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87A328-0A10-4535-9044-BD4E649F7B3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B62ED0-2474-4210-B6DE-1276E4C8C72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6FFADC-66CE-426C-AD68-FC8C988B18F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367AAF6-EF65-4FC2-B551-0752EE97BC4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52A032B-630A-4691-A637-074EDF0D803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075A2B-0BA6-4578-A4A8-FFDAF88130BC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2E9E69E-4EF4-48F1-9026-251FA6ED09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40C1CDA-8CEB-45AE-B757-AC963695E4D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248BA-7AF6-42D3-B8A6-79EFF402C86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B8F9A1-30D8-4118-ACAE-A1FF913574C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8B5827-F481-4328-B2D8-EF6CCE8560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BF7DB3-2EFF-4B7A-9833-F86F6065D5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2A386C-5631-418E-83FD-7B1BC260C2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6EABF7-CD26-478B-9F37-40359DFA3A3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34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58102-E83D-4A16-A85A-CECDD3D1F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181248-2C86-4CD5-BD58-A94B786A94B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96E86-4208-48BE-9CEB-13EE59E461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BB8C9C-0F4E-4434-930C-0A3F51AAED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56B920-445E-4B32-8C8F-DFE46989CC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766A0B-150C-47F3-BC5C-B7E9972727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4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0D75E8-5B28-4107-B36A-0482FF472A5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825848-641C-44CD-8C38-33302173B8F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F5F8D0-38B3-4273-BC3C-34A957B452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E4FCF-BC28-4ED8-BE0C-313D4E2B55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61508-CC2C-4CBA-A7D5-5F5383FAFC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A54CFC-D373-43F1-BD04-8DF5BAF824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857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B3D61-8B78-40C7-A796-284DC01101B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36C467-7FE9-4F70-A85F-8F77A4C473F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C3F42-AC68-420A-B0A0-87A1C97856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2BF1C5-44E6-4508-B041-5484711865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9825F7-BB1E-4EF4-AE06-E2108E9BAA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F01378-1BC1-4E93-A325-924D87A8271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31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C771B-FA2F-4868-882C-8782454C10F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7833C-1D77-480F-BC2F-0C0C68DD879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1A3915-AA3B-4572-85DC-3873415CD3C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32C2AB-35A3-4B5F-9055-FF9380DBF5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CE702E-9406-485C-A931-93EA0C3E0F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11163C-83D4-47A8-947D-65598E9CAF0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8426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43420-63C6-494D-827F-84D7764487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9FF918-DB7F-4C0E-A5F7-55991699BE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5DB62-9382-4436-9433-A09EDBDBB2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4B8322-D0C0-4BE5-A5AE-73439F581F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D6FD22-B2A7-4345-A41C-0E02C60EC4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180DB8-1AEB-4E62-9EB8-518B9F08BE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419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BE53F-5C20-49C4-B0A1-118F7CC1C14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B7421B-A689-4B4A-A80D-B2AFEDF457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564B2A-BEC0-4B3C-96E3-39109AB6756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3584D0-C52C-421B-BAB9-8376E2B1EC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87611-1A5E-4DB8-AABE-BE1FF0E6D5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0A0DBF-F97A-4964-822E-18E4663151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C3B2B3-7D74-4468-A151-1E9392E362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16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38817-1CA3-4C27-9A0A-98D1C7BB1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AB68B5-86D4-4705-A839-1A259EB3E7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F55892-93BB-4407-8C92-861AF20447A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1B6955-128F-4B92-BD56-FAC62E74886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10F1D0-8CA7-4AC1-9479-528C43F8950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C61ED67-26D0-4116-8DB5-845DCAAF47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005371-D656-4D47-813F-6FA1F47C83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0987A8-D10F-4DFD-97A3-FB49EEDE16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9FA1E3-AEFB-4ADC-B715-42B46E815D4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637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99C4A-E9FC-4541-8DBA-9FBF2D37DA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51D3C2-175D-4EC9-8F14-433712EE83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D9707F-2272-4ABC-A28A-8B4626057B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87E206-C230-4FFB-A8A5-4C0037BC9A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56A542-8A09-4E48-BD3E-0EBFC69C8F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91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6BAA6C-924C-4608-A062-228BA58599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1B610A-9D2E-4317-B3B3-E2704ADE98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FBF089-A141-4F47-A2D4-01FF8E048D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1574AA-A037-4C92-8B85-651538BEBC8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4708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ABFF4-6BA9-4418-87F0-8529661BE2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08407-AE3F-40E4-9C34-7BC05C3A6E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594C07-B370-4FB0-827A-BA050EDF10C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4C1169-CC8F-4B2A-BF0B-95D27E5CA1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358290-C039-4898-AFCC-75A22849A9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AC5E2F-D613-41D4-8F34-EECA3AA87B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B74FBA-6D11-43A1-AF18-02B5E09D0AE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5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33576-266F-48DD-8CAD-61C5E6DE76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51BE5-4653-44D5-9CE5-49A7D97DBB7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4A029A-3E3C-449C-AE91-B740A271EDB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548906-E34E-40FB-A01D-60867DD738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F79FEC-FE17-40EE-BDDD-1A0BB58B9F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A843F0-FB58-4EB6-A605-8F37EFA1F7C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954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9718F-E1F4-43D7-872D-9C4A12E8B5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746680-4A42-40C4-A86C-872D3B90655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BEB919-8B27-47D5-BD9C-D9D49EC8F0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207B06-81A2-4B48-B04C-D8E8610D58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B41EBD-1705-45A7-9324-DD44860C0D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110A3B-F93E-421F-B896-E88439C5FC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C71F5A-F173-4EA0-B89B-3BC89A3A3B6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56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2CCDF-707A-4E6F-B240-F923E1EEF0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FDFDAF-D9B4-4183-9A85-F8D9A5B3A50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DD66F-BCA2-4AE0-8ECB-3E4C4283AFB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220E73-B2B0-4F5E-BAD5-DE333B5C3B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0DFCC-6ABF-46BB-BD14-6D760A7C5E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D2BAC-5485-41FE-B7CC-0A58FE9E54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56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25E950-CF0C-40C0-8742-07CDC82557A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6B6A56-E058-4FDD-8AEC-499A5246127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6803C-98AC-4470-99BB-65A984F471A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115C36-7C57-4FC1-BE46-4EC49A4E75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CC67B-B563-4928-A647-96813F8487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9C8527-85B4-43BB-8F37-49E551EC13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86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D3740-ADD4-4566-9E65-DAA736A4BC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385D7C-E319-48F4-B94D-668C1EB9B2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97B141-F579-4F5D-9D01-B3532BE11A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F52013-8D80-4AC6-8282-939E60D8DF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426E7A-9D7C-4D9C-A53F-535E920000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DC4462-B016-4D9E-B2AB-C046E97D5F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3611A-CC2D-44D9-9122-B842D1EFB8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FF884-5847-4E7D-B3AA-3B578AFA27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553D8A-BA28-4B9B-8FDC-EFF54446068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A56EE4E-8DAE-4731-B91B-F5D8A123FE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FB8A50-D8C6-4732-A67E-3410C359D5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88BC96-5939-4FB3-AD36-E9E69B9AFF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97D82C-4516-435C-946D-671283C5F57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4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83D16-6AA0-44DE-8930-838B4C091A6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B345D0-6B3E-48FA-8DBB-E86E942DF9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274615-383C-49D1-B495-119AF68BCA9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3289CB-6385-45B8-93E4-3AFEDFE88D8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202102-C4C1-4A41-8A9E-F64370721A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DA1EA1-3E9A-41F8-AC9C-BAFE06A2E1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F86A295-C1FE-4B2A-A75D-800645610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7FCC1D-497F-4558-9405-AB5431DA9B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A63C73-4A2B-4EA9-AB3C-157F7EFF890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5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7C7CE-349D-4D60-969D-F660FE9E82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EE3DDB-C58B-4447-B22D-774EDDD2D6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69E597-3A51-41DE-98BC-E3CA813F13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49E9AA-32E5-4491-9F45-85F0D75E820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A9B161-B4D2-43F1-AA2D-36A0EC5FC65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7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30A2B7-C86F-463C-BF0C-3D55CF80CF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07BC88D-9A88-40B1-9817-D9D9477D36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177B84-016C-4B72-88D4-840C22EC3D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C8497E-0B40-4F66-8262-F74903E2D1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1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D46FD-EFA5-4334-8D4D-79F04B8BF9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64203-7D92-4DA4-ABE7-C0FD1DDE383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F4D284-CFF8-47A8-8D2D-8EE2B74294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1AC08B-53EC-4155-858F-C6A56E5970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7B0A2-5D29-40BC-9762-2892665C31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A8C5FE-25EB-45FB-9D14-78C06C51B1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3C82DF-1E3C-4320-A809-7B25111C04B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86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1DE6C-DF9A-4FD3-B138-4115F4E2E0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1717851-AC14-4504-8F71-DADBE187FAF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358380-06A1-45FA-8707-2756C3FA484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2D548C-E651-48EE-89B5-257ED710C4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08775E-ABB7-412B-A7BD-26193749A4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80760F-2585-446A-A327-15DA57C8A06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D34119-67F0-4057-9F83-B7BEB06DF4F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91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D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1EFDF0-5552-481C-9B35-808ADE2C0D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EDDAAC-2CCC-431F-BDD4-61C1F5FF3D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FF2DA2-5302-4789-8E45-546F88B3F83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7CEDFD-B7DB-40B2-9920-ECECDF6513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E37316-7D8B-4C49-8519-45059A5E1B6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BA758C6-552C-43C3-A865-B8A884E7548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122FB1-CCB0-4165-86D5-3B599CD321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FFCA17-8A9D-4DB2-B184-6999E79717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8A8D1F-AE7E-4A62-85C8-E60D87379EE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025D2-4CFD-4101-8D73-52C4C152718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C3915-836A-4D5F-84D8-F78D739FD91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88F618-C722-47C5-87E4-D3CF558CD2D5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3B680-E07B-4724-BAF6-5D7532BC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26792-9732-49F8-97A8-BD2C9E53C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6.</a:t>
            </a:r>
            <a:r>
              <a:rPr lang="cs-CZ" sz="2400">
                <a:latin typeface="Comic Sans MS" pitchFamily="66"/>
                <a:ea typeface="NSimSun" pitchFamily="49"/>
                <a:cs typeface="Mangal" pitchFamily="18"/>
              </a:rPr>
              <a:t>A Čeleď(3.5 – 9.4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) - </a:t>
            </a:r>
            <a:r>
              <a:rPr lang="cs-CZ" sz="2400" dirty="0" err="1">
                <a:latin typeface="Comic Sans MS" pitchFamily="66"/>
                <a:ea typeface="NSimSun" pitchFamily="49"/>
                <a:cs typeface="Mangal" pitchFamily="18"/>
              </a:rPr>
              <a:t>Chřestovité</a:t>
            </a:r>
            <a:b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</a:b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Udělejte si výpisky z přiložené prezentace Čeleď – </a:t>
            </a:r>
            <a:r>
              <a:rPr lang="cs-CZ" sz="2400" dirty="0" err="1">
                <a:latin typeface="Comic Sans MS" pitchFamily="66"/>
                <a:ea typeface="NSimSun" pitchFamily="49"/>
                <a:cs typeface="Mangal" pitchFamily="18"/>
              </a:rPr>
              <a:t>Chřestovité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. Písemně do sešitu odpovězte na otázku: Vysvětlete význam slova </a:t>
            </a:r>
            <a:r>
              <a:rPr lang="cs-CZ" sz="2400" dirty="0" err="1">
                <a:latin typeface="Comic Sans MS" pitchFamily="66"/>
                <a:ea typeface="NSimSun" pitchFamily="49"/>
                <a:cs typeface="Mangal" pitchFamily="18"/>
              </a:rPr>
              <a:t>folokladium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. </a:t>
            </a:r>
          </a:p>
          <a:p>
            <a:pPr lvl="0"/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Práci máte na týden.</a:t>
            </a:r>
          </a:p>
          <a:p>
            <a:pPr lvl="0"/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Čeleď - Chřestovité</a:t>
            </a:r>
            <a:r>
              <a:rPr lang="cs-CZ" sz="2400" b="1" dirty="0">
                <a:latin typeface="Comic Sans MS" pitchFamily="66"/>
                <a:ea typeface="NSimSun" pitchFamily="49"/>
                <a:cs typeface="Mangal" pitchFamily="18"/>
              </a:rPr>
              <a:t>.</a:t>
            </a:r>
            <a:r>
              <a:rPr lang="cs-CZ" sz="2400" dirty="0">
                <a:latin typeface="Comic Sans MS" pitchFamily="66"/>
                <a:ea typeface="NSimSun" pitchFamily="49"/>
                <a:cs typeface="Mangal" pitchFamily="18"/>
              </a:rPr>
              <a:t>pptx </a:t>
            </a:r>
            <a:endParaRPr lang="cs-CZ" sz="2400" dirty="0">
              <a:latin typeface="Comic Sans MS" pitchFamily="66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prezentace">
            <a:extLst>
              <a:ext uri="{FF2B5EF4-FFF2-40B4-BE49-F238E27FC236}">
                <a16:creationId xmlns:a16="http://schemas.microsoft.com/office/drawing/2014/main" id="{BDD5EC7E-FFF9-4F05-B895-A59C60BFF1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4492" y="2109356"/>
            <a:ext cx="9071643" cy="1826861"/>
          </a:xfrm>
        </p:spPr>
        <p:txBody>
          <a:bodyPr/>
          <a:lstStyle/>
          <a:p>
            <a:pPr lvl="0"/>
            <a:r>
              <a:rPr lang="cs-CZ" sz="4000" b="1">
                <a:solidFill>
                  <a:srgbClr val="385723"/>
                </a:solidFill>
                <a:latin typeface="Comic Sans MS" pitchFamily="66"/>
                <a:cs typeface="Arial" pitchFamily="2"/>
              </a:rPr>
              <a:t>Jednoděložné krytosemenné rostliny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 sz="8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</a:t>
            </a:r>
            <a:r>
              <a:rPr lang="cs-CZ" sz="36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-  </a:t>
            </a:r>
            <a:r>
              <a:rPr lang="cs-CZ" sz="60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Chřestovité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33E7AAB-F2A4-43D9-8267-BCE2EE73DE37}"/>
              </a:ext>
            </a:extLst>
          </p:cNvPr>
          <p:cNvSpPr txBox="1"/>
          <p:nvPr/>
        </p:nvSpPr>
        <p:spPr>
          <a:xfrm>
            <a:off x="5246763" y="4734717"/>
            <a:ext cx="378479" cy="59120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. </a:t>
            </a:r>
          </a:p>
        </p:txBody>
      </p:sp>
      <p:sp>
        <p:nvSpPr>
          <p:cNvPr id="4" name="TextovéPole 7">
            <a:extLst>
              <a:ext uri="{FF2B5EF4-FFF2-40B4-BE49-F238E27FC236}">
                <a16:creationId xmlns:a16="http://schemas.microsoft.com/office/drawing/2014/main" id="{4325906E-5229-42E0-8BDA-4676E60B4406}"/>
              </a:ext>
            </a:extLst>
          </p:cNvPr>
          <p:cNvSpPr txBox="1"/>
          <p:nvPr/>
        </p:nvSpPr>
        <p:spPr>
          <a:xfrm>
            <a:off x="1658465" y="4903689"/>
            <a:ext cx="6972565" cy="1520500"/>
          </a:xfrm>
          <a:prstGeom prst="rect">
            <a:avLst/>
          </a:prstGeom>
          <a:solidFill>
            <a:srgbClr val="FFFF00"/>
          </a:solidFill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Ing.L.Johnová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4000" b="0" i="0" u="none" strike="noStrike" kern="1200" cap="none" spc="0" baseline="0">
                <a:solidFill>
                  <a:srgbClr val="355E00"/>
                </a:solidFill>
                <a:uFillTx/>
                <a:latin typeface="Comic Sans MS" pitchFamily="66"/>
                <a:ea typeface="Lucida Sans Unicode" pitchFamily="2"/>
                <a:cs typeface="Tahoma" pitchFamily="2"/>
              </a:rPr>
              <a:t>ZŠ Lom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29DDB-4406-46A3-920A-342D492EFF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Chřestovité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A01222-477C-48B8-A94F-57EDD4DF9E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kern="0">
                <a:latin typeface="Comic Sans MS" pitchFamily="66"/>
                <a:cs typeface="Tahoma" pitchFamily="2"/>
              </a:rPr>
              <a:t>Rostliny z této čeledi mají mnoho shodný znaků s čeledí liliovitých např:</a:t>
            </a:r>
          </a:p>
          <a:p>
            <a:pPr lvl="0"/>
            <a:r>
              <a:rPr lang="cs-CZ" sz="2800" b="1" kern="0">
                <a:solidFill>
                  <a:srgbClr val="FF0000"/>
                </a:solidFill>
                <a:latin typeface="Comic Sans MS" pitchFamily="66"/>
                <a:cs typeface="Tahoma" pitchFamily="2"/>
              </a:rPr>
              <a:t>Květ</a:t>
            </a:r>
            <a:r>
              <a:rPr lang="cs-CZ" sz="2800" b="1" kern="0">
                <a:latin typeface="Comic Sans MS" pitchFamily="66"/>
                <a:cs typeface="Tahoma" pitchFamily="2"/>
              </a:rPr>
              <a:t> – </a:t>
            </a:r>
            <a:r>
              <a:rPr lang="cs-CZ" sz="2800" b="1" kern="0">
                <a:solidFill>
                  <a:srgbClr val="70AD47"/>
                </a:solidFill>
                <a:latin typeface="Comic Sans MS" pitchFamily="66"/>
                <a:cs typeface="Tahoma" pitchFamily="2"/>
              </a:rPr>
              <a:t>6 okvětních lístků </a:t>
            </a:r>
          </a:p>
          <a:p>
            <a:pPr lvl="0"/>
            <a:r>
              <a:rPr lang="cs-CZ" sz="2800" b="1" kern="0">
                <a:solidFill>
                  <a:srgbClr val="70AD47"/>
                </a:solidFill>
                <a:latin typeface="Comic Sans MS" pitchFamily="66"/>
                <a:cs typeface="Tahoma" pitchFamily="2"/>
              </a:rPr>
              <a:t>        6 tyčinek</a:t>
            </a:r>
          </a:p>
          <a:p>
            <a:pPr lvl="0"/>
            <a:r>
              <a:rPr lang="cs-CZ" sz="2800" b="1" kern="0">
                <a:solidFill>
                  <a:srgbClr val="70AD47"/>
                </a:solidFill>
                <a:latin typeface="Comic Sans MS" pitchFamily="66"/>
                <a:cs typeface="Tahoma" pitchFamily="2"/>
              </a:rPr>
              <a:t>        svrchní semeník</a:t>
            </a:r>
          </a:p>
          <a:p>
            <a:pPr lvl="0"/>
            <a:r>
              <a:rPr lang="cs-CZ" sz="2800" b="1" kern="0">
                <a:solidFill>
                  <a:srgbClr val="70AD47"/>
                </a:solidFill>
                <a:latin typeface="Comic Sans MS" pitchFamily="66"/>
                <a:cs typeface="Tahoma" pitchFamily="2"/>
              </a:rPr>
              <a:t>        plod - tobolka</a:t>
            </a:r>
          </a:p>
          <a:p>
            <a:pPr lvl="0"/>
            <a:endParaRPr lang="cs-CZ" sz="2800" kern="0">
              <a:latin typeface="Comic Sans MS" pitchFamily="66"/>
              <a:cs typeface="Tahoma" pitchFamily="2"/>
            </a:endParaRP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40B1F-AFB2-4C45-84D4-B08B673F21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Chřestovité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0FBEF-08CE-4379-A6DA-489B5D9B16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b="1" kern="0">
                <a:solidFill>
                  <a:srgbClr val="FF0000"/>
                </a:solidFill>
                <a:latin typeface="Comic Sans MS" pitchFamily="66"/>
                <a:cs typeface="Tahoma" pitchFamily="2"/>
              </a:rPr>
              <a:t>Okrasné druhy </a:t>
            </a:r>
            <a:r>
              <a:rPr lang="cs-CZ" sz="2800" b="1" kern="0">
                <a:latin typeface="Comic Sans MS" pitchFamily="66"/>
                <a:cs typeface="Tahoma" pitchFamily="2"/>
              </a:rPr>
              <a:t>– </a:t>
            </a:r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hyacintů, modřenců, ladoňky,</a:t>
            </a:r>
          </a:p>
          <a:p>
            <a:pPr lvl="0"/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                   snědky</a:t>
            </a:r>
          </a:p>
          <a:p>
            <a:pPr lvl="0"/>
            <a:endParaRPr lang="cs-CZ" sz="2800" b="1" kern="0">
              <a:latin typeface="Comic Sans MS" pitchFamily="66"/>
              <a:cs typeface="Tahoma" pitchFamily="2"/>
            </a:endParaRP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A375788E-99A7-4058-8BAE-0B899C954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39" y="2709083"/>
            <a:ext cx="3362532" cy="385797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3093E5CB-51E9-4DD7-9523-1FD7E7ED9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1977" y="2709083"/>
            <a:ext cx="3023481" cy="38579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9B60B-34B9-431C-9246-ABF50D59CF5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Chřestovité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D7173-0027-4682-A929-B24A38E39A9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b="1" kern="0">
                <a:solidFill>
                  <a:srgbClr val="FF0000"/>
                </a:solidFill>
                <a:latin typeface="Comic Sans MS" pitchFamily="66"/>
                <a:cs typeface="Tahoma" pitchFamily="2"/>
              </a:rPr>
              <a:t>Okrasné druhy </a:t>
            </a:r>
            <a:r>
              <a:rPr lang="cs-CZ" sz="2800" b="1" kern="0">
                <a:latin typeface="Comic Sans MS" pitchFamily="66"/>
                <a:cs typeface="Tahoma" pitchFamily="2"/>
              </a:rPr>
              <a:t>– </a:t>
            </a:r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hyacintů, modřenců, ladoňky,</a:t>
            </a:r>
          </a:p>
          <a:p>
            <a:pPr lvl="0"/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                   snědky</a:t>
            </a:r>
          </a:p>
          <a:p>
            <a:pPr lvl="0"/>
            <a:endParaRPr lang="cs-CZ" sz="2800" b="1" kern="0">
              <a:latin typeface="Comic Sans MS" pitchFamily="66"/>
              <a:cs typeface="Tahoma" pitchFamily="2"/>
            </a:endParaRP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124E28F9-40A9-48B4-BF4F-99C678509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46" y="2509707"/>
            <a:ext cx="3300078" cy="42028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570A145E-02C7-4CC3-8EB3-FD6E5F81CC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082" y="2509707"/>
            <a:ext cx="3300078" cy="420282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05FDD-7118-4B06-867D-14C06AECD5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Chřestovité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00457-8C1B-46D0-8D63-E5ABD81662F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b="1" kern="0">
                <a:solidFill>
                  <a:srgbClr val="FF0000"/>
                </a:solidFill>
                <a:latin typeface="Comic Sans MS" pitchFamily="66"/>
                <a:cs typeface="Tahoma" pitchFamily="2"/>
              </a:rPr>
              <a:t>Užitkové druhy </a:t>
            </a:r>
            <a:r>
              <a:rPr lang="cs-CZ" sz="2800" b="1" kern="0">
                <a:latin typeface="Comic Sans MS" pitchFamily="66"/>
                <a:cs typeface="Tahoma" pitchFamily="2"/>
              </a:rPr>
              <a:t>– suchomilné pouštní rostliny –</a:t>
            </a:r>
          </a:p>
          <a:p>
            <a:pPr lvl="0"/>
            <a:r>
              <a:rPr lang="cs-CZ" sz="2800" b="1" kern="0">
                <a:latin typeface="Comic Sans MS" pitchFamily="66"/>
                <a:cs typeface="Tahoma" pitchFamily="2"/>
              </a:rPr>
              <a:t>                    </a:t>
            </a:r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juka a agáve </a:t>
            </a:r>
          </a:p>
          <a:p>
            <a:pPr lvl="0"/>
            <a:endParaRPr lang="cs-CZ" sz="2800"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D80351C7-5624-4286-A453-9E590C3DC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04" y="2815940"/>
            <a:ext cx="3960366" cy="39797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6">
            <a:extLst>
              <a:ext uri="{FF2B5EF4-FFF2-40B4-BE49-F238E27FC236}">
                <a16:creationId xmlns:a16="http://schemas.microsoft.com/office/drawing/2014/main" id="{D9F2068A-A073-4D3A-9406-5A353C2E7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963" y="2815940"/>
            <a:ext cx="3190807" cy="389689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610D6-0A59-4B2A-8B78-1248592297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200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Čeleď</a:t>
            </a:r>
            <a:r>
              <a:rPr lang="cs-CZ">
                <a:solidFill>
                  <a:srgbClr val="385723"/>
                </a:solidFill>
                <a:effectLst>
                  <a:outerShdw dist="17962" dir="2700000">
                    <a:srgbClr val="000000"/>
                  </a:outerShdw>
                </a:effectLst>
                <a:latin typeface="Comic Sans MS" pitchFamily="66"/>
              </a:rPr>
              <a:t> - Chřestovité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289E6-3BD6-4EAA-A366-11AF9E2DDF8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4802" y="1446928"/>
            <a:ext cx="8870036" cy="5504596"/>
          </a:xfrm>
        </p:spPr>
        <p:txBody>
          <a:bodyPr/>
          <a:lstStyle/>
          <a:p>
            <a:pPr lvl="0"/>
            <a:r>
              <a:rPr lang="cs-CZ" sz="2800" b="1" kern="0">
                <a:solidFill>
                  <a:srgbClr val="FF0000"/>
                </a:solidFill>
                <a:latin typeface="Comic Sans MS" pitchFamily="66"/>
                <a:cs typeface="Tahoma" pitchFamily="2"/>
              </a:rPr>
              <a:t>Léčivý a jedlý </a:t>
            </a:r>
            <a:r>
              <a:rPr lang="cs-CZ" sz="2800" b="1" kern="0">
                <a:latin typeface="Comic Sans MS" pitchFamily="66"/>
                <a:cs typeface="Tahoma" pitchFamily="2"/>
              </a:rPr>
              <a:t>– </a:t>
            </a:r>
            <a:r>
              <a:rPr lang="cs-CZ" sz="2800" b="1" kern="0">
                <a:solidFill>
                  <a:srgbClr val="9DC3E6"/>
                </a:solidFill>
                <a:latin typeface="Comic Sans MS" pitchFamily="66"/>
                <a:cs typeface="Tahoma" pitchFamily="2"/>
              </a:rPr>
              <a:t>chřest lékařský</a:t>
            </a:r>
            <a:endParaRPr lang="cs-CZ" sz="2800">
              <a:solidFill>
                <a:srgbClr val="9DC3E6"/>
              </a:solidFill>
              <a:latin typeface="Comic Sans MS" pitchFamily="66"/>
            </a:endParaRPr>
          </a:p>
          <a:p>
            <a:pPr lvl="0"/>
            <a:r>
              <a:rPr lang="cs-CZ" sz="2800">
                <a:latin typeface="Comic Sans MS" pitchFamily="66"/>
                <a:cs typeface="Tahoma" pitchFamily="2"/>
              </a:rPr>
              <a:t>           </a:t>
            </a:r>
          </a:p>
          <a:p>
            <a:pPr lvl="0"/>
            <a:endParaRPr lang="cs-CZ" sz="2800">
              <a:latin typeface="Comic Sans MS" pitchFamily="66"/>
              <a:cs typeface="Tahoma" pitchFamily="2"/>
            </a:endParaRPr>
          </a:p>
          <a:p>
            <a:pPr marL="457200" lvl="0" indent="-457200">
              <a:buSzPct val="100000"/>
              <a:buChar char="-"/>
            </a:pPr>
            <a:endParaRPr lang="cs-CZ" kern="0">
              <a:latin typeface="Comic Sans MS" pitchFamily="66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E0F3F3F6-A7EE-41DA-869D-B8D819E1A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2" y="2119597"/>
            <a:ext cx="3563983" cy="456175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%20 %20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6571</TotalTime>
  <Words>146</Words>
  <Application>Microsoft Office PowerPoint</Application>
  <PresentationFormat>Vlastní</PresentationFormat>
  <Paragraphs>37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Liberation Sans</vt:lpstr>
      <vt:lpstr>Times New Roman</vt:lpstr>
      <vt:lpstr>Výchozí</vt:lpstr>
      <vt:lpstr>DUM%20 %20prezentace</vt:lpstr>
      <vt:lpstr>Prezentace aplikace PowerPoint</vt:lpstr>
      <vt:lpstr>Jednoděložné krytosemenné rostliny Čeleď -  Chřestovité</vt:lpstr>
      <vt:lpstr>Čeleď - Chřestovité</vt:lpstr>
      <vt:lpstr>Čeleď - Chřestovité</vt:lpstr>
      <vt:lpstr>Čeleď - Chřestovité</vt:lpstr>
      <vt:lpstr>Čeleď - Chřestovité</vt:lpstr>
      <vt:lpstr>Čeleď - Chřestovité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Čeleď - Bobovité</dc:title>
  <dc:creator>Lada</dc:creator>
  <cp:lastModifiedBy>Kristyna Patkova</cp:lastModifiedBy>
  <cp:revision>199</cp:revision>
  <dcterms:created xsi:type="dcterms:W3CDTF">2010-07-10T16:20:51Z</dcterms:created>
  <dcterms:modified xsi:type="dcterms:W3CDTF">2021-04-30T11:29:52Z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