
<file path=[Content_Types].xml><?xml version="1.0" encoding="utf-8"?>
<Types xmlns="http://schemas.openxmlformats.org/package/2006/content-types">
  <Default Extension="jfif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0"/>
  </p:notesMasterIdLst>
  <p:handoutMasterIdLst>
    <p:handoutMasterId r:id="rId11"/>
  </p:handoutMasterIdLst>
  <p:sldIdLst>
    <p:sldId id="278" r:id="rId3"/>
    <p:sldId id="256" r:id="rId4"/>
    <p:sldId id="273" r:id="rId5"/>
    <p:sldId id="274" r:id="rId6"/>
    <p:sldId id="277" r:id="rId7"/>
    <p:sldId id="275" r:id="rId8"/>
    <p:sldId id="276" r:id="rId9"/>
  </p:sldIdLst>
  <p:sldSz cx="10080625" cy="7559675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49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37B56FAC-0916-462D-8B06-F52C547C3A12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A3370B2-6A80-4919-AAD8-4E44A079C503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t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67C3FEC-4FCE-4943-B49F-E01AA3DB2675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805B7FF-23B9-42D8-A2FA-655BACE6FC10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none" lIns="90004" tIns="44997" rIns="90004" bIns="44997" anchor="b" anchorCtr="0" compatLnSpc="0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33255ED-0299-4449-AAFE-BBE5A2363861}" type="slidenum">
              <a:t>‹#›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Arial" pitchFamily="18"/>
              <a:ea typeface="Lucida Sans Unicode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5344456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>
            <a:extLst>
              <a:ext uri="{FF2B5EF4-FFF2-40B4-BE49-F238E27FC236}">
                <a16:creationId xmlns:a16="http://schemas.microsoft.com/office/drawing/2014/main" id="{1C8C6C77-6633-4BC2-B48A-9E00995174B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17"/>
            <a:ext cx="5345280" cy="4008958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58E6F4D4-49B8-4FA1-B2C0-7EB7BF4ED5BA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5998" y="5078522"/>
            <a:ext cx="6047640" cy="4811042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endParaRPr lang="cs-CZ"/>
          </a:p>
        </p:txBody>
      </p:sp>
      <p:sp>
        <p:nvSpPr>
          <p:cNvPr id="4" name="Zástupný symbol pro záhlaví 3">
            <a:extLst>
              <a:ext uri="{FF2B5EF4-FFF2-40B4-BE49-F238E27FC236}">
                <a16:creationId xmlns:a16="http://schemas.microsoft.com/office/drawing/2014/main" id="{FB3C6C83-32E6-4DB7-8150-9F0D123D1623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587A328-0A10-4535-9044-BD4E649F7B33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2" y="0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3B62ED0-2474-4210-B6DE-1276E4C8C729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66FFADC-66CE-426C-AD68-FC8C988B18F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b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A367AAF6-EF65-4FC2-B551-0752EE97BC4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31639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5999" marR="0" lvl="0" indent="0" defTabSz="914400" rtl="0" fontAlgn="auto" hangingPunct="0">
      <a:lnSpc>
        <a:spcPct val="100000"/>
      </a:lnSpc>
      <a:spcBef>
        <a:spcPts val="0"/>
      </a:spcBef>
      <a:spcAft>
        <a:spcPts val="0"/>
      </a:spcAft>
      <a:buNone/>
      <a:tabLst/>
      <a:defRPr lang="cs-CZ" sz="2000" b="0" i="0" u="none" strike="noStrike" kern="1200" cap="none" spc="0" baseline="0">
        <a:solidFill>
          <a:srgbClr val="000000"/>
        </a:solidFill>
        <a:uFillTx/>
        <a:latin typeface="Arial" pitchFamily="18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6">
            <a:extLst>
              <a:ext uri="{FF2B5EF4-FFF2-40B4-BE49-F238E27FC236}">
                <a16:creationId xmlns:a16="http://schemas.microsoft.com/office/drawing/2014/main" id="{752A032B-630A-4691-A637-074EDF0D8035}"/>
              </a:ext>
            </a:extLst>
          </p:cNvPr>
          <p:cNvSpPr txBox="1"/>
          <p:nvPr/>
        </p:nvSpPr>
        <p:spPr>
          <a:xfrm>
            <a:off x="4278962" y="10157402"/>
            <a:ext cx="3280684" cy="534238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0" tIns="0" rIns="0" bIns="0" anchor="b" anchorCtr="0" compatLnSpc="1">
            <a:noAutofit/>
          </a:bodyPr>
          <a:lstStyle/>
          <a:p>
            <a: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5075A2B-0BA6-4578-A4A8-FFDAF88130BC}" type="slidenum">
              <a:t>2</a:t>
            </a:fld>
            <a:endParaRPr lang="cs-CZ" sz="1400" b="0" i="0" u="none" strike="noStrike" kern="1200" cap="none" spc="0" baseline="0">
              <a:solidFill>
                <a:srgbClr val="000000"/>
              </a:solidFill>
              <a:uFillTx/>
              <a:latin typeface="Times New Roman" pitchFamily="18"/>
              <a:ea typeface="Lucida Sans Unicode" pitchFamily="2"/>
              <a:cs typeface="Tahoma" pitchFamily="2"/>
            </a:endParaRPr>
          </a:p>
        </p:txBody>
      </p:sp>
      <p:sp>
        <p:nvSpPr>
          <p:cNvPr id="3" name="Zástupný symbol pro obrázek snímku 1">
            <a:extLst>
              <a:ext uri="{FF2B5EF4-FFF2-40B4-BE49-F238E27FC236}">
                <a16:creationId xmlns:a16="http://schemas.microsoft.com/office/drawing/2014/main" id="{82E9E69E-4EF4-48F1-9026-251FA6ED092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106488" y="812801"/>
            <a:ext cx="5345116" cy="4008436"/>
          </a:xfrm>
          <a:solidFill>
            <a:srgbClr val="99CCFF"/>
          </a:solidFill>
          <a:ln w="25402">
            <a:solidFill>
              <a:srgbClr val="000000"/>
            </a:solidFill>
            <a:prstDash val="solid"/>
          </a:ln>
        </p:spPr>
      </p:sp>
      <p:sp>
        <p:nvSpPr>
          <p:cNvPr id="4" name="Zástupný symbol pro poznámky 2">
            <a:extLst>
              <a:ext uri="{FF2B5EF4-FFF2-40B4-BE49-F238E27FC236}">
                <a16:creationId xmlns:a16="http://schemas.microsoft.com/office/drawing/2014/main" id="{440C1CDA-8CEB-45AE-B757-AC963695E4D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2248BA-7AF6-42D3-B8A6-79EFF402C860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3B8F9A1-30D8-4118-ACAE-A1FF913574CA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A8B5827-F481-4328-B2D8-EF6CCE8560D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6BF7DB3-2EFF-4B7A-9833-F86F6065D56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52A386C-5631-418E-83FD-7B1BC260C2D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06EABF7-CD26-478B-9F37-40359DFA3A3E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8342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458102-E83D-4A16-A85A-CECDD3D1FF27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D181248-2C86-4CD5-BD58-A94B786A94B4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6B96E86-4208-48BE-9CEB-13EE59E46168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9BB8C9C-0F4E-4434-930C-0A3F51AAED3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456B920-445E-4B32-8C8F-DFE46989CC7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6766A0B-150C-47F3-BC5C-B7E99727271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7643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60D75E8-5B28-4107-B36A-0482FF472A5C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7308854" y="301623"/>
            <a:ext cx="2266953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6825848-641C-44CD-8C38-33302173B8F8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503240" y="301623"/>
            <a:ext cx="6653210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DF5F8D0-38B3-4273-BC3C-34A957B4527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E7E4FCF-BC28-4ED8-BE0C-313D4E2B55C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4C61508-CC2C-4CBA-A7D5-5F5383FAFCF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CA54CFC-D373-43F1-BD04-8DF5BAF8244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58579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9B3D61-8B78-40C7-A796-284DC01101B5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260472" y="1236661"/>
            <a:ext cx="7559673" cy="2632072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236C467-7FE9-4F70-A85F-8F77A4C473FE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260472" y="3970333"/>
            <a:ext cx="7559673" cy="1825627"/>
          </a:xfrm>
        </p:spPr>
        <p:txBody>
          <a:bodyPr anchorCtr="1"/>
          <a:lstStyle>
            <a:lvl1pPr algn="ctr">
              <a:defRPr sz="2400"/>
            </a:lvl1pPr>
          </a:lstStyle>
          <a:p>
            <a:pPr lvl="0"/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9DC3F42-AC68-420A-B0A0-87A1C97856C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2BF1C5-44E6-4508-B041-54847118656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29825F7-BB1E-4EF4-AE06-E2108E9BAA3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CF01378-1BC1-4E93-A325-924D87A82718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63167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7C771B-FA2F-4868-882C-8782454C10F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D7833C-1D77-480F-BC2F-0C0C68DD8790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51A3915-AA3B-4572-85DC-3873415CD3C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332C2AB-35A3-4B5F-9055-FF9380DBF5A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BCE702E-9406-485C-A931-93EA0C3E0F8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211163C-83D4-47A8-947D-65598E9CAF0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8842640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943420-63C6-494D-827F-84D77644873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19FF918-DB7F-4C0E-A5F7-55991699BE7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705DB62-9382-4436-9433-A09EDBDBB2A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B4B8322-D0C0-4BE5-A5AE-73439F581F8E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2D6FD22-B2A7-4345-A41C-0E02C60EC43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8180DB8-1AEB-4E62-9EB8-518B9F08BEA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24194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BBE53F-5C20-49C4-B0A1-118F7CC1C14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DB7421B-A689-4B4A-A80D-B2AFEDF4579C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03240" y="1768477"/>
            <a:ext cx="4359273" cy="43846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EA564B2A-BEC0-4B3C-96E3-39109AB67561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5014917" y="1768477"/>
            <a:ext cx="4359273" cy="43846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C3584D0-C52C-421B-BAB9-8376E2B1EC9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E387611-1A5E-4DB8-AABE-BE1FF0E6D53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B0A0DBF-F97A-4964-822E-18E4663151F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3C3B2B3-7D74-4468-A151-1E9392E3629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98165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338817-1CA3-4C27-9A0A-98D1C7BB130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7AB68B5-86D4-4705-A839-1A259EB3E76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EF55892-93BB-4407-8C92-861AF20447AE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F1B6955-128F-4B92-BD56-FAC62E748866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910F1D0-8CA7-4AC1-9479-528C43F89509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FC61ED67-26D0-4116-8DB5-845DCAAF473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9005371-D656-4D47-813F-6FA1F47C837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C0987A8-D10F-4DFD-97A3-FB49EEDE169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49FA1E3-AEFB-4ADC-B715-42B46E815D4F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16378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099C4A-E9FC-4541-8DBA-9FBF2D37DA69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C51D3C2-175D-4EC9-8F14-433712EE83F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DD9707F-2272-4ABC-A28A-8B4626057B8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3087E206-C230-4FFB-A8A5-4C0037BC9A03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F56A542-8A09-4E48-BD3E-0EBFC69C8FC7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19156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FA6BAA6C-924C-4608-A062-228BA58599F3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A1B610A-9D2E-4317-B3B3-E2704ADE987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AFBF089-A141-4F47-A2D4-01FF8E048DA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61574AA-A037-4C92-8B85-651538BEBC8F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9047081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0ABFF4-6BA9-4418-87F0-8529661BE2B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308407-AE3F-40E4-9C34-7BC05C3A6E7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2594C07-B370-4FB0-827A-BA050EDF10CE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24C1169-CC8F-4B2A-BF0B-95D27E5CA17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1358290-C039-4898-AFCC-75A22849A94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BAC5E2F-D613-41D4-8F34-EECA3AA87B3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AB74FBA-6D11-43A1-AF18-02B5E09D0AE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5500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B33576-266F-48DD-8CAD-61C5E6DE762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251BE5-4653-44D5-9CE5-49A7D97DBB74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4A029A-3E3C-449C-AE91-B740A271EDB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E548906-E34E-40FB-A01D-60867DD7389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F79FEC-FE17-40EE-BDDD-1A0BB58B9FF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5A843F0-FB58-4EB6-A605-8F37EFA1F7CE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09548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A9718F-E1F4-43D7-872D-9C4A12E8B51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A746680-4A42-40C4-A86C-872D3B906559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DBEB919-8B27-47D5-BD9C-D9D49EC8F0AE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4207B06-81A2-4B48-B04C-D8E8610D583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9B41EBD-1705-45A7-9324-DD44860C0D4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C110A3B-F93E-421F-B896-E88439C5FC8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EC71F5A-F173-4EA0-B89B-3BC89A3A3B69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21568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42CCDF-707A-4E6F-B240-F923E1EEF02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8FDFDAF-D9B4-4183-9A85-F8D9A5B3A500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4DDD66F-BCA2-4AE0-8ECB-3E4C4283AFB7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4220E73-B2B0-4F5E-BAD5-DE333B5C3B35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580DFCC-6ABF-46BB-BD14-6D760A7C5EB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FED2BAC-5485-41FE-B7CC-0A58FE9E54A0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84568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125E950-CF0C-40C0-8742-07CDC82557A8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7308854" y="301623"/>
            <a:ext cx="2266953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66B6A56-E058-4FDD-8AEC-499A5246127C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503240" y="301623"/>
            <a:ext cx="6653210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146803C-98AC-4470-99BB-65A984F471A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9115C36-7C57-4FC1-BE46-4EC49A4E754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ACC67B-B563-4928-A647-96813F84875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E9C8527-85B4-43BB-8F37-49E551EC134B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9866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5D3740-ADD4-4566-9E65-DAA736A4BCD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87391" y="1884358"/>
            <a:ext cx="8694736" cy="3144841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E385D7C-E319-48F4-B94D-668C1EB9B25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7391" y="5059366"/>
            <a:ext cx="8694736" cy="1652585"/>
          </a:xfrm>
        </p:spPr>
        <p:txBody>
          <a:bodyPr/>
          <a:lstStyle>
            <a:lvl1pPr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697B141-F579-4F5D-9D01-B3532BE11A0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8F52013-8D80-4AC6-8282-939E60D8DF0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6426E7A-9D7C-4D9C-A53F-535E920000A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CDC4462-B016-4D9E-B2AB-C046E97D5FD4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206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83611A-CC2D-44D9-9122-B842D1EFB82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CFF884-5847-4E7D-B3AA-3B578AFA279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03240" y="1768477"/>
            <a:ext cx="4459291" cy="43846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6553D8A-BA28-4B9B-8FDC-EFF54446068B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5114925" y="1768477"/>
            <a:ext cx="4460872" cy="438467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A56EE4E-8DAE-4731-B91B-F5D8A123FE1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BFB8A50-D8C6-4732-A67E-3410C359D5E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A88BC96-5939-4FB3-AD36-E9E69B9AFF4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A97D82C-4516-435C-946D-671283C5F572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341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B83D16-6AA0-44DE-8930-838B4C091A6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403222"/>
            <a:ext cx="8694736" cy="14604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6B345D0-6B3E-48FA-8DBB-E86E942DF98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93736" y="1852610"/>
            <a:ext cx="4265611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8274615-383C-49D1-B495-119AF68BCA92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93736" y="2760665"/>
            <a:ext cx="4265611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D43289CB-6385-45B8-93E4-3AFEDFE88D86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5103815" y="1852610"/>
            <a:ext cx="4284658" cy="908054"/>
          </a:xfrm>
        </p:spPr>
        <p:txBody>
          <a:bodyPr anchor="b"/>
          <a:lstStyle>
            <a:lvl1pPr>
              <a:defRPr sz="24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5202102-C4C1-4A41-8A9E-F64370721A9D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5103815" y="2760665"/>
            <a:ext cx="4284658" cy="4062414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BDA1EA1-3E9A-41F8-AC9C-BAFE06A2E1A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F86A295-C1FE-4B2A-A75D-8006456106D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FB7FCC1D-497F-4558-9405-AB5431DA9B82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4A63C73-4A2B-4EA9-AB3C-157F7EFF8900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6051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97C7CE-349D-4D60-969D-F660FE9E824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6EE3DDB-C58B-4447-B22D-774EDDD2D61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869E597-3A51-41DE-98BC-E3CA813F13C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549E9AA-32E5-4491-9F45-85F0D75E820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EA9B161-B4D2-43F1-AA2D-36A0EC5FC65E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3470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B30A2B7-C86F-463C-BF0C-3D55CF80CFA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07BC88D-9A88-40B1-9817-D9D9477D366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8177B84-016C-4B72-88D4-840C22EC3DC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9C8497E-0B40-4F66-8262-F74903E2D1FD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8145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2D46FD-EFA5-4334-8D4D-79F04B8BF9E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064203-7D92-4DA4-ABE7-C0FD1DDE383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1F4D284-CFF8-47A8-8D2D-8EE2B74294E7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C1AC08B-53EC-4155-858F-C6A56E59703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227B0A2-5D29-40BC-9762-2892665C31D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CA8C5FE-25EB-45FB-9D14-78C06C51B1E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23C82DF-1E3C-4320-A809-7B25111C04B6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8868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B1DE6C-DF9A-4FD3-B138-4115F4E2E04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93736" y="503240"/>
            <a:ext cx="3251204" cy="1765304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1717851-AC14-4504-8F71-DADBE187FAF7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4286249" y="1089022"/>
            <a:ext cx="5102223" cy="5372100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3358380-06A1-45FA-8707-2756C3FA4847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93736" y="2268534"/>
            <a:ext cx="3251204" cy="4200525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E2D548C-E651-48EE-89B5-257ED710C44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B08775E-ABB7-412B-A7BD-26193749A4F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080760F-2585-446A-A327-15DA57C8A065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CD34119-67F0-4057-9F83-B7BEB06DF4FF}" type="slidenum"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28913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4BD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A1EFDF0-5552-481C-9B35-808ADE2C0DC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8" y="301322"/>
            <a:ext cx="9071643" cy="12621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CEDDAAC-2CCC-431F-BDD4-61C1F5FF3D1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8" y="1769043"/>
            <a:ext cx="9071643" cy="438480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CFF2DA2-5302-4789-8E45-546F88B3F83B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503998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A7CEDFD-B7DB-40B2-9920-ECECDF6513F8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47361" y="6887160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>
            <a:noAutofit/>
          </a:bodyPr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FE37316-7D8B-4C49-8519-45059A5E1B6B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0BA758C6-552C-43C3-A865-B8A884E7548E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cs-CZ" sz="4400" b="0" i="0" u="none" strike="noStrike" kern="1200" cap="none" spc="0" baseline="0">
          <a:solidFill>
            <a:srgbClr val="000000"/>
          </a:solidFill>
          <a:uFillTx/>
          <a:latin typeface="Arial" pitchFamily="18"/>
          <a:cs typeface="Tahoma" pitchFamily="2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cs-CZ" sz="3200" b="0" i="0" u="none" strike="noStrike" kern="1200" cap="none" spc="0" baseline="0">
          <a:solidFill>
            <a:srgbClr val="000000"/>
          </a:solidFill>
          <a:uFillTx/>
          <a:latin typeface="Arial" pitchFamily="18"/>
          <a:cs typeface="Tahoma" pitchFamily="2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2122FB1-CCB0-4165-86D5-3B599CD3211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03998" y="301322"/>
            <a:ext cx="9071643" cy="1262155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ctr" anchorCtr="1" compatLnSpc="1">
            <a:noAutofit/>
          </a:bodyPr>
          <a:lstStyle/>
          <a:p>
            <a:pPr lvl="0"/>
            <a:endParaRPr lang="cs-CZ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BFFCA17-8A9D-4DB2-B184-6999E797175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503998" y="1769043"/>
            <a:ext cx="8870036" cy="4384804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D8A8D1F-AE7E-4A62-85C8-E60D87379EEF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503998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l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3E025D2-4CFD-4101-8D73-52C4C1527181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47361" y="6887160"/>
            <a:ext cx="3194995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1" compatLnSpc="1">
            <a:noAutofit/>
          </a:bodyPr>
          <a:lstStyle>
            <a:lvl1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74C3915-836A-4D5F-84D8-F78D739FD910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7227362" y="6887160"/>
            <a:ext cx="2348279" cy="521281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anchor="t" anchorCtr="0" compatLnSpc="1">
            <a:noAutofit/>
          </a:bodyPr>
          <a:lstStyle>
            <a:lvl1pPr marL="0" marR="0" lvl="0" indent="0" algn="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cs-CZ" sz="1400" b="0" i="0" u="none" strike="noStrike" kern="1200" cap="none" spc="0" baseline="0">
                <a:solidFill>
                  <a:srgbClr val="000000"/>
                </a:solidFill>
                <a:uFillTx/>
                <a:latin typeface="Times New Roman" pitchFamily="18"/>
                <a:ea typeface="Lucida Sans Unicode" pitchFamily="2"/>
                <a:cs typeface="Tahoma" pitchFamily="2"/>
              </a:defRPr>
            </a:lvl1pPr>
          </a:lstStyle>
          <a:p>
            <a:pPr lvl="0"/>
            <a:fld id="{C988F618-C722-47C5-87E4-D3CF558CD2D5}" type="slidenum"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0" marR="0" lvl="0" indent="0" algn="ctr" defTabSz="914400" rtl="0" fontAlgn="auto" hangingPunct="0">
        <a:lnSpc>
          <a:spcPct val="100000"/>
        </a:lnSpc>
        <a:spcBef>
          <a:spcPts val="0"/>
        </a:spcBef>
        <a:spcAft>
          <a:spcPts val="0"/>
        </a:spcAft>
        <a:buNone/>
        <a:tabLst/>
        <a:defRPr lang="cs-CZ" sz="4400" b="0" i="0" u="none" strike="noStrike" kern="1200" cap="none" spc="0" baseline="0">
          <a:solidFill>
            <a:srgbClr val="000000"/>
          </a:solidFill>
          <a:uFillTx/>
          <a:latin typeface="Liberation Sans" pitchFamily="18"/>
        </a:defRPr>
      </a:lvl1pPr>
    </p:titleStyle>
    <p:bodyStyle>
      <a:lvl1pPr marL="0" marR="0" lvl="0" indent="0" defTabSz="914400" rtl="0" fontAlgn="auto" hangingPunct="0">
        <a:lnSpc>
          <a:spcPct val="100000"/>
        </a:lnSpc>
        <a:spcBef>
          <a:spcPts val="0"/>
        </a:spcBef>
        <a:spcAft>
          <a:spcPts val="1415"/>
        </a:spcAft>
        <a:buNone/>
        <a:tabLst/>
        <a:defRPr lang="cs-CZ" sz="3200" b="0" i="0" u="none" strike="noStrike" kern="1200" cap="none" spc="0" baseline="0">
          <a:solidFill>
            <a:srgbClr val="000000"/>
          </a:solidFill>
          <a:uFillTx/>
          <a:latin typeface="Liberation Sans" pitchFamily="18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cs-CZ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fif"/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fif"/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fi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93B680-E07B-4724-BAF6-5D7532BCB3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E26792-9732-49F8-97A8-BD2C9E53CC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>
                <a:latin typeface="Comic Sans MS" pitchFamily="66"/>
                <a:ea typeface="NSimSun" pitchFamily="49"/>
                <a:cs typeface="Mangal" pitchFamily="18"/>
              </a:rPr>
              <a:t>6.</a:t>
            </a:r>
            <a:r>
              <a:rPr lang="cs-CZ" sz="2400">
                <a:latin typeface="Comic Sans MS" pitchFamily="66"/>
                <a:ea typeface="NSimSun" pitchFamily="49"/>
                <a:cs typeface="Mangal" pitchFamily="18"/>
              </a:rPr>
              <a:t>A Čeleď(3.5 – 9.4</a:t>
            </a:r>
            <a:r>
              <a:rPr lang="cs-CZ" sz="2400" dirty="0">
                <a:latin typeface="Comic Sans MS" pitchFamily="66"/>
                <a:ea typeface="NSimSun" pitchFamily="49"/>
                <a:cs typeface="Mangal" pitchFamily="18"/>
              </a:rPr>
              <a:t>) - </a:t>
            </a:r>
            <a:r>
              <a:rPr lang="cs-CZ" sz="2400" dirty="0" err="1">
                <a:latin typeface="Comic Sans MS" pitchFamily="66"/>
                <a:ea typeface="NSimSun" pitchFamily="49"/>
                <a:cs typeface="Mangal" pitchFamily="18"/>
              </a:rPr>
              <a:t>Chřestovité</a:t>
            </a:r>
            <a:br>
              <a:rPr lang="cs-CZ" sz="2400" dirty="0">
                <a:latin typeface="Comic Sans MS" pitchFamily="66"/>
                <a:ea typeface="NSimSun" pitchFamily="49"/>
                <a:cs typeface="Mangal" pitchFamily="18"/>
              </a:rPr>
            </a:br>
            <a:r>
              <a:rPr lang="cs-CZ" sz="2400" dirty="0">
                <a:latin typeface="Comic Sans MS" pitchFamily="66"/>
                <a:ea typeface="NSimSun" pitchFamily="49"/>
                <a:cs typeface="Mangal" pitchFamily="18"/>
              </a:rPr>
              <a:t>Udělejte si výpisky z přiložené prezentace Čeleď – </a:t>
            </a:r>
            <a:r>
              <a:rPr lang="cs-CZ" sz="2400" dirty="0" err="1">
                <a:latin typeface="Comic Sans MS" pitchFamily="66"/>
                <a:ea typeface="NSimSun" pitchFamily="49"/>
                <a:cs typeface="Mangal" pitchFamily="18"/>
              </a:rPr>
              <a:t>Chřestovité</a:t>
            </a:r>
            <a:r>
              <a:rPr lang="cs-CZ" sz="2400" dirty="0">
                <a:latin typeface="Comic Sans MS" pitchFamily="66"/>
                <a:ea typeface="NSimSun" pitchFamily="49"/>
                <a:cs typeface="Mangal" pitchFamily="18"/>
              </a:rPr>
              <a:t>. Písemně do sešitu odpovězte na otázku: Vysvětlete význam slova </a:t>
            </a:r>
            <a:r>
              <a:rPr lang="cs-CZ" sz="2400" dirty="0" err="1">
                <a:latin typeface="Comic Sans MS" pitchFamily="66"/>
                <a:ea typeface="NSimSun" pitchFamily="49"/>
                <a:cs typeface="Mangal" pitchFamily="18"/>
              </a:rPr>
              <a:t>folokladium</a:t>
            </a:r>
            <a:r>
              <a:rPr lang="cs-CZ" sz="2400" dirty="0">
                <a:latin typeface="Comic Sans MS" pitchFamily="66"/>
                <a:ea typeface="NSimSun" pitchFamily="49"/>
                <a:cs typeface="Mangal" pitchFamily="18"/>
              </a:rPr>
              <a:t>. </a:t>
            </a:r>
          </a:p>
          <a:p>
            <a:pPr lvl="0"/>
            <a:r>
              <a:rPr lang="cs-CZ" sz="2400" dirty="0">
                <a:latin typeface="Comic Sans MS" pitchFamily="66"/>
                <a:ea typeface="NSimSun" pitchFamily="49"/>
                <a:cs typeface="Mangal" pitchFamily="18"/>
              </a:rPr>
              <a:t>Práci máte na týden.</a:t>
            </a:r>
          </a:p>
          <a:p>
            <a:pPr lvl="0"/>
            <a:r>
              <a:rPr lang="cs-CZ" sz="2400" dirty="0">
                <a:latin typeface="Comic Sans MS" pitchFamily="66"/>
                <a:ea typeface="NSimSun" pitchFamily="49"/>
                <a:cs typeface="Mangal" pitchFamily="18"/>
              </a:rPr>
              <a:t>Čeleď - Chřestovité</a:t>
            </a:r>
            <a:r>
              <a:rPr lang="cs-CZ" sz="2400" b="1" dirty="0">
                <a:latin typeface="Comic Sans MS" pitchFamily="66"/>
                <a:ea typeface="NSimSun" pitchFamily="49"/>
                <a:cs typeface="Mangal" pitchFamily="18"/>
              </a:rPr>
              <a:t>.</a:t>
            </a:r>
            <a:r>
              <a:rPr lang="cs-CZ" sz="2400" dirty="0">
                <a:latin typeface="Comic Sans MS" pitchFamily="66"/>
                <a:ea typeface="NSimSun" pitchFamily="49"/>
                <a:cs typeface="Mangal" pitchFamily="18"/>
              </a:rPr>
              <a:t>pptx </a:t>
            </a:r>
            <a:endParaRPr lang="cs-CZ" sz="2400" dirty="0">
              <a:latin typeface="Comic Sans MS" pitchFamily="66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4145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ázev prezentace">
            <a:extLst>
              <a:ext uri="{FF2B5EF4-FFF2-40B4-BE49-F238E27FC236}">
                <a16:creationId xmlns:a16="http://schemas.microsoft.com/office/drawing/2014/main" id="{BDD5EC7E-FFF9-4F05-B895-A59C60BFF165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504492" y="2109356"/>
            <a:ext cx="9071643" cy="1826861"/>
          </a:xfrm>
        </p:spPr>
        <p:txBody>
          <a:bodyPr/>
          <a:lstStyle/>
          <a:p>
            <a:pPr lvl="0"/>
            <a:r>
              <a:rPr lang="cs-CZ" sz="4000" b="1">
                <a:solidFill>
                  <a:srgbClr val="385723"/>
                </a:solidFill>
                <a:latin typeface="Comic Sans MS" pitchFamily="66"/>
                <a:cs typeface="Arial" pitchFamily="2"/>
              </a:rPr>
              <a:t>Jednoděložné krytosemenné rostliny </a:t>
            </a:r>
            <a:r>
              <a:rPr lang="cs-CZ" sz="3600">
                <a:solidFill>
                  <a:srgbClr val="385723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Čeleď</a:t>
            </a:r>
            <a:r>
              <a:rPr lang="cs-CZ" sz="8000">
                <a:solidFill>
                  <a:srgbClr val="385723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 </a:t>
            </a:r>
            <a:r>
              <a:rPr lang="cs-CZ" sz="3600">
                <a:solidFill>
                  <a:srgbClr val="385723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-  </a:t>
            </a:r>
            <a:r>
              <a:rPr lang="cs-CZ" sz="6000">
                <a:solidFill>
                  <a:srgbClr val="385723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Chřestovité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E33E7AAB-F2A4-43D9-8267-BCE2EE73DE37}"/>
              </a:ext>
            </a:extLst>
          </p:cNvPr>
          <p:cNvSpPr txBox="1"/>
          <p:nvPr/>
        </p:nvSpPr>
        <p:spPr>
          <a:xfrm>
            <a:off x="5246763" y="4734717"/>
            <a:ext cx="378479" cy="591205"/>
          </a:xfrm>
          <a:prstGeom prst="rect">
            <a:avLst/>
          </a:prstGeom>
          <a:noFill/>
          <a:ln cap="flat">
            <a:noFill/>
          </a:ln>
        </p:spPr>
        <p:txBody>
          <a:bodyPr vert="horz" wrap="non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2800" b="0" i="0" u="none" strike="noStrike" kern="1200" cap="none" spc="0" baseline="0">
                <a:solidFill>
                  <a:srgbClr val="355E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. </a:t>
            </a:r>
          </a:p>
        </p:txBody>
      </p:sp>
      <p:sp>
        <p:nvSpPr>
          <p:cNvPr id="4" name="TextovéPole 7">
            <a:extLst>
              <a:ext uri="{FF2B5EF4-FFF2-40B4-BE49-F238E27FC236}">
                <a16:creationId xmlns:a16="http://schemas.microsoft.com/office/drawing/2014/main" id="{4325906E-5229-42E0-8BDA-4676E60B4406}"/>
              </a:ext>
            </a:extLst>
          </p:cNvPr>
          <p:cNvSpPr txBox="1"/>
          <p:nvPr/>
        </p:nvSpPr>
        <p:spPr>
          <a:xfrm>
            <a:off x="1658465" y="4903689"/>
            <a:ext cx="6972565" cy="1520500"/>
          </a:xfrm>
          <a:prstGeom prst="rect">
            <a:avLst/>
          </a:prstGeom>
          <a:solidFill>
            <a:srgbClr val="FFFF00"/>
          </a:solidFill>
          <a:ln cap="flat">
            <a:noFill/>
          </a:ln>
        </p:spPr>
        <p:txBody>
          <a:bodyPr vert="horz" wrap="square" lIns="90004" tIns="44997" rIns="90004" bIns="44997" anchor="t" anchorCtr="1" compatLnSpc="0">
            <a:spAutoFit/>
          </a:bodyPr>
          <a:lstStyle/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0" i="0" u="none" strike="noStrike" kern="1200" cap="none" spc="0" baseline="0">
                <a:solidFill>
                  <a:srgbClr val="355E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Ing.L.Johnová</a:t>
            </a:r>
          </a:p>
          <a:p>
            <a:pPr marL="0" marR="0" lvl="0" indent="0" algn="ctr" defTabSz="914400" rtl="0" fontAlgn="auto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cs-CZ" sz="4000" b="0" i="0" u="none" strike="noStrike" kern="1200" cap="none" spc="0" baseline="0">
                <a:solidFill>
                  <a:srgbClr val="355E00"/>
                </a:solidFill>
                <a:uFillTx/>
                <a:latin typeface="Comic Sans MS" pitchFamily="66"/>
                <a:ea typeface="Lucida Sans Unicode" pitchFamily="2"/>
                <a:cs typeface="Tahoma" pitchFamily="2"/>
              </a:rPr>
              <a:t>ZŠ Lom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629DDB-4406-46A3-920A-342D492EFFF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sz="3200">
                <a:solidFill>
                  <a:srgbClr val="385723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Čeleď</a:t>
            </a:r>
            <a:r>
              <a:rPr lang="cs-CZ">
                <a:solidFill>
                  <a:srgbClr val="385723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 - Chřestovité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A01222-477C-48B8-A94F-57EDD4DF9E4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04802" y="1446928"/>
            <a:ext cx="8870036" cy="5504596"/>
          </a:xfrm>
        </p:spPr>
        <p:txBody>
          <a:bodyPr/>
          <a:lstStyle/>
          <a:p>
            <a:pPr lvl="0"/>
            <a:r>
              <a:rPr lang="cs-CZ" sz="2800" kern="0">
                <a:latin typeface="Comic Sans MS" pitchFamily="66"/>
                <a:cs typeface="Tahoma" pitchFamily="2"/>
              </a:rPr>
              <a:t>Rostliny z této čeledi mají mnoho shodný znaků s čeledí liliovitých např:</a:t>
            </a:r>
          </a:p>
          <a:p>
            <a:pPr lvl="0"/>
            <a:r>
              <a:rPr lang="cs-CZ" sz="2800" b="1" kern="0">
                <a:solidFill>
                  <a:srgbClr val="FF0000"/>
                </a:solidFill>
                <a:latin typeface="Comic Sans MS" pitchFamily="66"/>
                <a:cs typeface="Tahoma" pitchFamily="2"/>
              </a:rPr>
              <a:t>Květ</a:t>
            </a:r>
            <a:r>
              <a:rPr lang="cs-CZ" sz="2800" b="1" kern="0">
                <a:latin typeface="Comic Sans MS" pitchFamily="66"/>
                <a:cs typeface="Tahoma" pitchFamily="2"/>
              </a:rPr>
              <a:t> – </a:t>
            </a:r>
            <a:r>
              <a:rPr lang="cs-CZ" sz="2800" b="1" kern="0">
                <a:solidFill>
                  <a:srgbClr val="70AD47"/>
                </a:solidFill>
                <a:latin typeface="Comic Sans MS" pitchFamily="66"/>
                <a:cs typeface="Tahoma" pitchFamily="2"/>
              </a:rPr>
              <a:t>6 okvětních lístků </a:t>
            </a:r>
          </a:p>
          <a:p>
            <a:pPr lvl="0"/>
            <a:r>
              <a:rPr lang="cs-CZ" sz="2800" b="1" kern="0">
                <a:solidFill>
                  <a:srgbClr val="70AD47"/>
                </a:solidFill>
                <a:latin typeface="Comic Sans MS" pitchFamily="66"/>
                <a:cs typeface="Tahoma" pitchFamily="2"/>
              </a:rPr>
              <a:t>        6 tyčinek</a:t>
            </a:r>
          </a:p>
          <a:p>
            <a:pPr lvl="0"/>
            <a:r>
              <a:rPr lang="cs-CZ" sz="2800" b="1" kern="0">
                <a:solidFill>
                  <a:srgbClr val="70AD47"/>
                </a:solidFill>
                <a:latin typeface="Comic Sans MS" pitchFamily="66"/>
                <a:cs typeface="Tahoma" pitchFamily="2"/>
              </a:rPr>
              <a:t>        svrchní semeník</a:t>
            </a:r>
          </a:p>
          <a:p>
            <a:pPr lvl="0"/>
            <a:r>
              <a:rPr lang="cs-CZ" sz="2800" b="1" kern="0">
                <a:solidFill>
                  <a:srgbClr val="70AD47"/>
                </a:solidFill>
                <a:latin typeface="Comic Sans MS" pitchFamily="66"/>
                <a:cs typeface="Tahoma" pitchFamily="2"/>
              </a:rPr>
              <a:t>        plod - tobolka</a:t>
            </a:r>
          </a:p>
          <a:p>
            <a:pPr lvl="0"/>
            <a:endParaRPr lang="cs-CZ" sz="2800" kern="0">
              <a:latin typeface="Comic Sans MS" pitchFamily="66"/>
              <a:cs typeface="Tahoma" pitchFamily="2"/>
            </a:endParaRPr>
          </a:p>
          <a:p>
            <a:pPr lvl="0"/>
            <a:endParaRPr lang="cs-CZ" sz="2800">
              <a:latin typeface="Comic Sans MS" pitchFamily="66"/>
            </a:endParaRPr>
          </a:p>
          <a:p>
            <a:pPr lvl="0"/>
            <a:r>
              <a:rPr lang="cs-CZ" sz="2800">
                <a:latin typeface="Comic Sans MS" pitchFamily="66"/>
                <a:cs typeface="Tahoma" pitchFamily="2"/>
              </a:rPr>
              <a:t>           </a:t>
            </a:r>
          </a:p>
          <a:p>
            <a:pPr lvl="0"/>
            <a:endParaRPr lang="cs-CZ" sz="2800">
              <a:latin typeface="Comic Sans MS" pitchFamily="66"/>
              <a:cs typeface="Tahoma" pitchFamily="2"/>
            </a:endParaRPr>
          </a:p>
          <a:p>
            <a:pPr marL="457200" lvl="0" indent="-457200">
              <a:buSzPct val="100000"/>
              <a:buChar char="-"/>
            </a:pPr>
            <a:endParaRPr lang="cs-CZ" kern="0">
              <a:latin typeface="Comic Sans MS" pitchFamily="66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B40B1F-AFB2-4C45-84D4-B08B673F219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sz="3200">
                <a:solidFill>
                  <a:srgbClr val="385723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Čeleď</a:t>
            </a:r>
            <a:r>
              <a:rPr lang="cs-CZ">
                <a:solidFill>
                  <a:srgbClr val="385723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 - Chřestovité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20FBEF-08CE-4379-A6DA-489B5D9B165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04802" y="1446928"/>
            <a:ext cx="8870036" cy="5504596"/>
          </a:xfrm>
        </p:spPr>
        <p:txBody>
          <a:bodyPr/>
          <a:lstStyle/>
          <a:p>
            <a:pPr lvl="0"/>
            <a:r>
              <a:rPr lang="cs-CZ" sz="2800" b="1" kern="0">
                <a:solidFill>
                  <a:srgbClr val="FF0000"/>
                </a:solidFill>
                <a:latin typeface="Comic Sans MS" pitchFamily="66"/>
                <a:cs typeface="Tahoma" pitchFamily="2"/>
              </a:rPr>
              <a:t>Okrasné druhy </a:t>
            </a:r>
            <a:r>
              <a:rPr lang="cs-CZ" sz="2800" b="1" kern="0">
                <a:latin typeface="Comic Sans MS" pitchFamily="66"/>
                <a:cs typeface="Tahoma" pitchFamily="2"/>
              </a:rPr>
              <a:t>– </a:t>
            </a:r>
            <a:r>
              <a:rPr lang="cs-CZ" sz="2800" b="1" kern="0">
                <a:solidFill>
                  <a:srgbClr val="9DC3E6"/>
                </a:solidFill>
                <a:latin typeface="Comic Sans MS" pitchFamily="66"/>
                <a:cs typeface="Tahoma" pitchFamily="2"/>
              </a:rPr>
              <a:t>hyacintů, modřenců, ladoňky,</a:t>
            </a:r>
          </a:p>
          <a:p>
            <a:pPr lvl="0"/>
            <a:r>
              <a:rPr lang="cs-CZ" sz="2800" b="1" kern="0">
                <a:solidFill>
                  <a:srgbClr val="9DC3E6"/>
                </a:solidFill>
                <a:latin typeface="Comic Sans MS" pitchFamily="66"/>
                <a:cs typeface="Tahoma" pitchFamily="2"/>
              </a:rPr>
              <a:t>                   snědky</a:t>
            </a:r>
          </a:p>
          <a:p>
            <a:pPr lvl="0"/>
            <a:endParaRPr lang="cs-CZ" sz="2800" b="1" kern="0">
              <a:latin typeface="Comic Sans MS" pitchFamily="66"/>
              <a:cs typeface="Tahoma" pitchFamily="2"/>
            </a:endParaRPr>
          </a:p>
          <a:p>
            <a:pPr lvl="0"/>
            <a:endParaRPr lang="cs-CZ" sz="2800">
              <a:latin typeface="Comic Sans MS" pitchFamily="66"/>
            </a:endParaRPr>
          </a:p>
          <a:p>
            <a:pPr lvl="0"/>
            <a:r>
              <a:rPr lang="cs-CZ" sz="2800">
                <a:latin typeface="Comic Sans MS" pitchFamily="66"/>
                <a:cs typeface="Tahoma" pitchFamily="2"/>
              </a:rPr>
              <a:t>           </a:t>
            </a:r>
          </a:p>
          <a:p>
            <a:pPr lvl="0"/>
            <a:endParaRPr lang="cs-CZ" sz="2800">
              <a:latin typeface="Comic Sans MS" pitchFamily="66"/>
              <a:cs typeface="Tahoma" pitchFamily="2"/>
            </a:endParaRPr>
          </a:p>
          <a:p>
            <a:pPr marL="457200" lvl="0" indent="-457200">
              <a:buSzPct val="100000"/>
              <a:buChar char="-"/>
            </a:pPr>
            <a:endParaRPr lang="cs-CZ" kern="0">
              <a:latin typeface="Comic Sans MS" pitchFamily="66"/>
            </a:endParaRPr>
          </a:p>
        </p:txBody>
      </p:sp>
      <p:pic>
        <p:nvPicPr>
          <p:cNvPr id="4" name="Obrázek 4">
            <a:extLst>
              <a:ext uri="{FF2B5EF4-FFF2-40B4-BE49-F238E27FC236}">
                <a16:creationId xmlns:a16="http://schemas.microsoft.com/office/drawing/2014/main" id="{A375788E-99A7-4058-8BAE-0B899C9548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2039" y="2709083"/>
            <a:ext cx="3362532" cy="3857972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Obrázek 8">
            <a:extLst>
              <a:ext uri="{FF2B5EF4-FFF2-40B4-BE49-F238E27FC236}">
                <a16:creationId xmlns:a16="http://schemas.microsoft.com/office/drawing/2014/main" id="{3093E5CB-51E9-4DD7-9523-1FD7E7ED97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1977" y="2709083"/>
            <a:ext cx="3023481" cy="3857972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B9B60B-34B9-431C-9246-ABF50D59CF5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sz="3200">
                <a:solidFill>
                  <a:srgbClr val="385723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Čeleď</a:t>
            </a:r>
            <a:r>
              <a:rPr lang="cs-CZ">
                <a:solidFill>
                  <a:srgbClr val="385723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 - Chřestovité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BD7173-0027-4682-A929-B24A38E39A9E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04802" y="1446928"/>
            <a:ext cx="8870036" cy="5504596"/>
          </a:xfrm>
        </p:spPr>
        <p:txBody>
          <a:bodyPr/>
          <a:lstStyle/>
          <a:p>
            <a:pPr lvl="0"/>
            <a:r>
              <a:rPr lang="cs-CZ" sz="2800" b="1" kern="0">
                <a:solidFill>
                  <a:srgbClr val="FF0000"/>
                </a:solidFill>
                <a:latin typeface="Comic Sans MS" pitchFamily="66"/>
                <a:cs typeface="Tahoma" pitchFamily="2"/>
              </a:rPr>
              <a:t>Okrasné druhy </a:t>
            </a:r>
            <a:r>
              <a:rPr lang="cs-CZ" sz="2800" b="1" kern="0">
                <a:latin typeface="Comic Sans MS" pitchFamily="66"/>
                <a:cs typeface="Tahoma" pitchFamily="2"/>
              </a:rPr>
              <a:t>– </a:t>
            </a:r>
            <a:r>
              <a:rPr lang="cs-CZ" sz="2800" b="1" kern="0">
                <a:solidFill>
                  <a:srgbClr val="9DC3E6"/>
                </a:solidFill>
                <a:latin typeface="Comic Sans MS" pitchFamily="66"/>
                <a:cs typeface="Tahoma" pitchFamily="2"/>
              </a:rPr>
              <a:t>hyacintů, modřenců, ladoňky,</a:t>
            </a:r>
          </a:p>
          <a:p>
            <a:pPr lvl="0"/>
            <a:r>
              <a:rPr lang="cs-CZ" sz="2800" b="1" kern="0">
                <a:solidFill>
                  <a:srgbClr val="9DC3E6"/>
                </a:solidFill>
                <a:latin typeface="Comic Sans MS" pitchFamily="66"/>
                <a:cs typeface="Tahoma" pitchFamily="2"/>
              </a:rPr>
              <a:t>                   snědky</a:t>
            </a:r>
          </a:p>
          <a:p>
            <a:pPr lvl="0"/>
            <a:endParaRPr lang="cs-CZ" sz="2800" b="1" kern="0">
              <a:latin typeface="Comic Sans MS" pitchFamily="66"/>
              <a:cs typeface="Tahoma" pitchFamily="2"/>
            </a:endParaRPr>
          </a:p>
          <a:p>
            <a:pPr lvl="0"/>
            <a:endParaRPr lang="cs-CZ" sz="2800">
              <a:latin typeface="Comic Sans MS" pitchFamily="66"/>
            </a:endParaRPr>
          </a:p>
          <a:p>
            <a:pPr lvl="0"/>
            <a:r>
              <a:rPr lang="cs-CZ" sz="2800">
                <a:latin typeface="Comic Sans MS" pitchFamily="66"/>
                <a:cs typeface="Tahoma" pitchFamily="2"/>
              </a:rPr>
              <a:t>           </a:t>
            </a:r>
          </a:p>
          <a:p>
            <a:pPr lvl="0"/>
            <a:endParaRPr lang="cs-CZ" sz="2800">
              <a:latin typeface="Comic Sans MS" pitchFamily="66"/>
              <a:cs typeface="Tahoma" pitchFamily="2"/>
            </a:endParaRPr>
          </a:p>
          <a:p>
            <a:pPr marL="457200" lvl="0" indent="-457200">
              <a:buSzPct val="100000"/>
              <a:buChar char="-"/>
            </a:pPr>
            <a:endParaRPr lang="cs-CZ" kern="0">
              <a:latin typeface="Comic Sans MS" pitchFamily="66"/>
            </a:endParaRPr>
          </a:p>
        </p:txBody>
      </p:sp>
      <p:pic>
        <p:nvPicPr>
          <p:cNvPr id="4" name="Obrázek 5">
            <a:extLst>
              <a:ext uri="{FF2B5EF4-FFF2-40B4-BE49-F238E27FC236}">
                <a16:creationId xmlns:a16="http://schemas.microsoft.com/office/drawing/2014/main" id="{124E28F9-40A9-48B4-BF4F-99C6785098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3946" y="2509707"/>
            <a:ext cx="3300078" cy="4202820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Obrázek 7">
            <a:extLst>
              <a:ext uri="{FF2B5EF4-FFF2-40B4-BE49-F238E27FC236}">
                <a16:creationId xmlns:a16="http://schemas.microsoft.com/office/drawing/2014/main" id="{570A145E-02C7-4CC3-8EB3-FD6E5F81CC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56082" y="2509707"/>
            <a:ext cx="3300078" cy="4202820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705FDD-7118-4B06-867D-14C06AECD5E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sz="3200">
                <a:solidFill>
                  <a:srgbClr val="385723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Čeleď</a:t>
            </a:r>
            <a:r>
              <a:rPr lang="cs-CZ">
                <a:solidFill>
                  <a:srgbClr val="385723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 - Chřestovité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5C00457-8C1B-46D0-8D63-E5ABD81662F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04802" y="1446928"/>
            <a:ext cx="8870036" cy="5504596"/>
          </a:xfrm>
        </p:spPr>
        <p:txBody>
          <a:bodyPr/>
          <a:lstStyle/>
          <a:p>
            <a:pPr lvl="0"/>
            <a:r>
              <a:rPr lang="cs-CZ" sz="2800" b="1" kern="0">
                <a:solidFill>
                  <a:srgbClr val="FF0000"/>
                </a:solidFill>
                <a:latin typeface="Comic Sans MS" pitchFamily="66"/>
                <a:cs typeface="Tahoma" pitchFamily="2"/>
              </a:rPr>
              <a:t>Užitkové druhy </a:t>
            </a:r>
            <a:r>
              <a:rPr lang="cs-CZ" sz="2800" b="1" kern="0">
                <a:latin typeface="Comic Sans MS" pitchFamily="66"/>
                <a:cs typeface="Tahoma" pitchFamily="2"/>
              </a:rPr>
              <a:t>– suchomilné pouštní rostliny –</a:t>
            </a:r>
          </a:p>
          <a:p>
            <a:pPr lvl="0"/>
            <a:r>
              <a:rPr lang="cs-CZ" sz="2800" b="1" kern="0">
                <a:latin typeface="Comic Sans MS" pitchFamily="66"/>
                <a:cs typeface="Tahoma" pitchFamily="2"/>
              </a:rPr>
              <a:t>                    </a:t>
            </a:r>
            <a:r>
              <a:rPr lang="cs-CZ" sz="2800" b="1" kern="0">
                <a:solidFill>
                  <a:srgbClr val="9DC3E6"/>
                </a:solidFill>
                <a:latin typeface="Comic Sans MS" pitchFamily="66"/>
                <a:cs typeface="Tahoma" pitchFamily="2"/>
              </a:rPr>
              <a:t>juka a agáve </a:t>
            </a:r>
          </a:p>
          <a:p>
            <a:pPr lvl="0"/>
            <a:endParaRPr lang="cs-CZ" sz="2800">
              <a:latin typeface="Comic Sans MS" pitchFamily="66"/>
            </a:endParaRPr>
          </a:p>
          <a:p>
            <a:pPr lvl="0"/>
            <a:r>
              <a:rPr lang="cs-CZ" sz="2800">
                <a:latin typeface="Comic Sans MS" pitchFamily="66"/>
                <a:cs typeface="Tahoma" pitchFamily="2"/>
              </a:rPr>
              <a:t>           </a:t>
            </a:r>
          </a:p>
          <a:p>
            <a:pPr lvl="0"/>
            <a:endParaRPr lang="cs-CZ" sz="2800">
              <a:latin typeface="Comic Sans MS" pitchFamily="66"/>
              <a:cs typeface="Tahoma" pitchFamily="2"/>
            </a:endParaRPr>
          </a:p>
          <a:p>
            <a:pPr marL="457200" lvl="0" indent="-457200">
              <a:buSzPct val="100000"/>
              <a:buChar char="-"/>
            </a:pPr>
            <a:endParaRPr lang="cs-CZ" kern="0">
              <a:latin typeface="Comic Sans MS" pitchFamily="66"/>
            </a:endParaRPr>
          </a:p>
        </p:txBody>
      </p:sp>
      <p:pic>
        <p:nvPicPr>
          <p:cNvPr id="4" name="Obrázek 4">
            <a:extLst>
              <a:ext uri="{FF2B5EF4-FFF2-40B4-BE49-F238E27FC236}">
                <a16:creationId xmlns:a16="http://schemas.microsoft.com/office/drawing/2014/main" id="{D80351C7-5624-4286-A453-9E590C3DCE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304" y="2815940"/>
            <a:ext cx="3960366" cy="3979715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5" name="Obrázek 6">
            <a:extLst>
              <a:ext uri="{FF2B5EF4-FFF2-40B4-BE49-F238E27FC236}">
                <a16:creationId xmlns:a16="http://schemas.microsoft.com/office/drawing/2014/main" id="{D9F2068A-A073-4D3A-9406-5A353C2E7D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1963" y="2815940"/>
            <a:ext cx="3190807" cy="3896898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9610D6-0A59-4B2A-8B78-1248592297F3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sz="3200">
                <a:solidFill>
                  <a:srgbClr val="385723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Čeleď</a:t>
            </a:r>
            <a:r>
              <a:rPr lang="cs-CZ">
                <a:solidFill>
                  <a:srgbClr val="385723"/>
                </a:solidFill>
                <a:effectLst>
                  <a:outerShdw dist="17962" dir="2700000">
                    <a:srgbClr val="000000"/>
                  </a:outerShdw>
                </a:effectLst>
                <a:latin typeface="Comic Sans MS" pitchFamily="66"/>
              </a:rPr>
              <a:t> - Chřestovité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C289E6-3BD6-4EAA-A366-11AF9E2DDF8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604802" y="1446928"/>
            <a:ext cx="8870036" cy="5504596"/>
          </a:xfrm>
        </p:spPr>
        <p:txBody>
          <a:bodyPr/>
          <a:lstStyle/>
          <a:p>
            <a:pPr lvl="0"/>
            <a:r>
              <a:rPr lang="cs-CZ" sz="2800" b="1" kern="0">
                <a:solidFill>
                  <a:srgbClr val="FF0000"/>
                </a:solidFill>
                <a:latin typeface="Comic Sans MS" pitchFamily="66"/>
                <a:cs typeface="Tahoma" pitchFamily="2"/>
              </a:rPr>
              <a:t>Léčivý a jedlý </a:t>
            </a:r>
            <a:r>
              <a:rPr lang="cs-CZ" sz="2800" b="1" kern="0">
                <a:latin typeface="Comic Sans MS" pitchFamily="66"/>
                <a:cs typeface="Tahoma" pitchFamily="2"/>
              </a:rPr>
              <a:t>– </a:t>
            </a:r>
            <a:r>
              <a:rPr lang="cs-CZ" sz="2800" b="1" kern="0">
                <a:solidFill>
                  <a:srgbClr val="9DC3E6"/>
                </a:solidFill>
                <a:latin typeface="Comic Sans MS" pitchFamily="66"/>
                <a:cs typeface="Tahoma" pitchFamily="2"/>
              </a:rPr>
              <a:t>chřest lékařský</a:t>
            </a:r>
            <a:endParaRPr lang="cs-CZ" sz="2800">
              <a:solidFill>
                <a:srgbClr val="9DC3E6"/>
              </a:solidFill>
              <a:latin typeface="Comic Sans MS" pitchFamily="66"/>
            </a:endParaRPr>
          </a:p>
          <a:p>
            <a:pPr lvl="0"/>
            <a:r>
              <a:rPr lang="cs-CZ" sz="2800">
                <a:latin typeface="Comic Sans MS" pitchFamily="66"/>
                <a:cs typeface="Tahoma" pitchFamily="2"/>
              </a:rPr>
              <a:t>           </a:t>
            </a:r>
          </a:p>
          <a:p>
            <a:pPr lvl="0"/>
            <a:endParaRPr lang="cs-CZ" sz="2800">
              <a:latin typeface="Comic Sans MS" pitchFamily="66"/>
              <a:cs typeface="Tahoma" pitchFamily="2"/>
            </a:endParaRPr>
          </a:p>
          <a:p>
            <a:pPr marL="457200" lvl="0" indent="-457200">
              <a:buSzPct val="100000"/>
              <a:buChar char="-"/>
            </a:pPr>
            <a:endParaRPr lang="cs-CZ" kern="0">
              <a:latin typeface="Comic Sans MS" pitchFamily="66"/>
            </a:endParaRPr>
          </a:p>
        </p:txBody>
      </p:sp>
      <p:pic>
        <p:nvPicPr>
          <p:cNvPr id="4" name="Obrázek 4">
            <a:extLst>
              <a:ext uri="{FF2B5EF4-FFF2-40B4-BE49-F238E27FC236}">
                <a16:creationId xmlns:a16="http://schemas.microsoft.com/office/drawing/2014/main" id="{E0F3F3F6-A7EE-41DA-869D-B8D819E1A9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0272" y="2119597"/>
            <a:ext cx="3563983" cy="4561758"/>
          </a:xfrm>
          <a:prstGeom prst="rect">
            <a:avLst/>
          </a:prstGeom>
          <a:noFill/>
          <a:ln cap="flat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Výchozí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UM%20 %20prezenta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6571</TotalTime>
  <Words>146</Words>
  <Application>Microsoft Office PowerPoint</Application>
  <PresentationFormat>Vlastní</PresentationFormat>
  <Paragraphs>37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7</vt:i4>
      </vt:variant>
    </vt:vector>
  </HeadingPairs>
  <TitlesOfParts>
    <vt:vector size="14" baseType="lpstr">
      <vt:lpstr>Arial</vt:lpstr>
      <vt:lpstr>Calibri</vt:lpstr>
      <vt:lpstr>Comic Sans MS</vt:lpstr>
      <vt:lpstr>Liberation Sans</vt:lpstr>
      <vt:lpstr>Times New Roman</vt:lpstr>
      <vt:lpstr>Výchozí</vt:lpstr>
      <vt:lpstr>DUM%20 %20prezentace</vt:lpstr>
      <vt:lpstr>Prezentace aplikace PowerPoint</vt:lpstr>
      <vt:lpstr>Jednoděložné krytosemenné rostliny Čeleď -  Chřestovité</vt:lpstr>
      <vt:lpstr>Čeleď - Chřestovité</vt:lpstr>
      <vt:lpstr>Čeleď - Chřestovité</vt:lpstr>
      <vt:lpstr>Čeleď - Chřestovité</vt:lpstr>
      <vt:lpstr>Čeleď - Chřestovité</vt:lpstr>
      <vt:lpstr>Čeleď - Chřestovité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Čeleď - Bobovité</dc:title>
  <dc:creator>Lada</dc:creator>
  <cp:lastModifiedBy>Kristyna Patkova</cp:lastModifiedBy>
  <cp:revision>199</cp:revision>
  <dcterms:created xsi:type="dcterms:W3CDTF">2010-07-10T16:20:51Z</dcterms:created>
  <dcterms:modified xsi:type="dcterms:W3CDTF">2021-04-30T11:29:52Z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formace 1">
    <vt:lpwstr/>
  </property>
  <property fmtid="{D5CDD505-2E9C-101B-9397-08002B2CF9AE}" pid="3" name="Informace 2">
    <vt:lpwstr/>
  </property>
  <property fmtid="{D5CDD505-2E9C-101B-9397-08002B2CF9AE}" pid="4" name="Informace 3">
    <vt:lpwstr/>
  </property>
  <property fmtid="{D5CDD505-2E9C-101B-9397-08002B2CF9AE}" pid="5" name="Informace 4">
    <vt:lpwstr/>
  </property>
</Properties>
</file>