
<file path=[Content_Types].xml><?xml version="1.0" encoding="utf-8"?>
<Types xmlns="http://schemas.openxmlformats.org/package/2006/content-types"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76" r:id="rId3"/>
    <p:sldId id="256" r:id="rId4"/>
    <p:sldId id="273" r:id="rId5"/>
    <p:sldId id="263" r:id="rId6"/>
    <p:sldId id="274" r:id="rId7"/>
    <p:sldId id="275" r:id="rId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9DEABCD3-FB4F-4B64-995E-E109AA52F91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A6E94644-47FD-4E04-86F1-42E8A02126F7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7754FDCC-5FDD-45BC-AB06-4DAEF03A505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8803945B-2A5C-4929-B54A-23F847F74D76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B5DE8F-ECAE-44F8-88F4-DC6C27098E30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7584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xmlns="" id="{E850339F-1D8B-4BAD-87C0-C503B25F05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xmlns="" id="{0EE789BF-E219-4E5B-B9F0-706CF4CB6CE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xmlns="" id="{340BEC64-8E5B-46D6-B859-F31500A7F6B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CF1DD70-BE9F-4EA7-ABC3-A0531A4607E6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C3F70EC-B551-4577-949E-EF7D8DC33AF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7DA60F4-8661-4676-AA56-6B0557658D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47819F1-7DB8-420F-BFAA-092041BE675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86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D70A1B69-A04C-4593-9AFF-CC747390C96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7516D1-57EF-48B5-869D-BC766492A0FC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BAAA5EDF-2935-4146-A5CE-30603549F9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106901F8-D42C-4450-BBE6-565A8FFB33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08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79C3C4-42E2-453A-BC84-628783E2DA6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0F21A90-99A5-4252-BCCA-A8D956BDB35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9F18331-06D1-4087-961B-8CDE1AE305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35D39F2-780E-427A-9C78-F767675F23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A6206B7-E7B3-4EC4-A231-9093C3794E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D59E8A-8509-4A24-97EF-29F89702EF1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3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5656F50-8B9D-4655-A2C3-D6B19CDA3D9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C85995E-7F38-453A-B1F8-99CCD2CBC82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F5A7F29-59CA-40D3-936A-5ADC54A1309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2119DC6-5057-446C-B206-02FA4A3E83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7A8C2D0-6E61-4353-B39F-2B39FA2E4E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A0DDF0-18A2-47CE-8DF6-48B1CDAE2AA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0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071D27C4-374C-4DEA-AF78-6EDC5C7162A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5FC7FAC-DBAF-415A-8ADB-B5FF828D0AC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27CD225-8827-40D7-B364-57D41611DA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31D739F-9699-467C-AE97-5C7BE779E08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6F6C8F5-6048-43F9-A0E5-427278BF8D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4C0160-8845-4AAD-B507-6DBE3D975C4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310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9939E9-0143-4851-B0E5-B9CF02E7DB1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B69BFD3-C58F-419A-A53B-C9BC0581D2A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C232A54-E11C-4D2F-9E20-0C738CA1EF9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4EDB7B8-4434-4734-9C3D-D0BDFAC555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BD4481A-E08B-496D-85A0-9199D42C16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D05180-4A98-44E5-A4BF-B25891225C6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40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F820EB-33A8-4995-9F80-17506DFFA7F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73B602B-46CA-466C-A412-06FBD92BD25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77325C0-4E60-4D96-BE74-5F1C2BD8B38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84D2C2B-D23A-48F0-8C32-81E33B90AB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25ADA13-8021-4029-A3F3-713EE901F5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585A10-EC15-4B59-9BD7-357F9DB463F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81390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CB7957-E9B2-47A6-AD63-573AC94DB6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95C33D8-ED16-492E-AFDD-143A147FE8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6F52479-9F3E-4B03-BAE2-4C0E86A6CD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250B756-11A9-4FD9-B940-D604B515BF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EAEE416-1DB5-4F47-8E74-8B4898758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5C7731-5138-47CB-8DFB-E4EE4D3AE7A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860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011EFB2-A67F-4504-9BBF-837C3B17B80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913D967-767A-4018-BD66-897D58E2C4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DC8093B-B364-49CA-AA38-CA1893CA9E3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89A72E5-BED4-479A-865D-3BEFD6DBD0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963FD26-EC05-4988-83EA-3432D87764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98B2A3C-455B-4BDA-B010-D34047CA9E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3E8692-0F2F-45A5-B151-8798B5297D3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267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F2A904-A99B-436B-BCDD-D0200E4E83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8E15E97-BA29-46BD-B47B-28C0C13FA3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FA2AD34-110F-4228-B849-D3D594D07C5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8582BD4E-A905-4FD6-9D8B-24A38467710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F50006A2-053C-45D9-8B82-399144FC6FB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97A73493-DD13-41AC-97D4-4761ECC374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211ED950-E279-4A57-B239-DB5E5933AD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D6C9BF62-C7F7-447E-8842-EBB09D918A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E9D757-A247-449B-AE1E-D51F62C5CBD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268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08378E-8DA6-494F-B46A-12AE5EBD64C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D6E794F3-7987-43A3-B4A5-4CA06123CB5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58EE53B0-C944-44CD-BB8D-BBCD8B85D6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CAF948F0-6531-490D-936B-16A8424140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7A9CD-3E23-49B0-B48F-A9C0E3B5D2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71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44C1282D-65BD-403F-AF7D-163AB1C68A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698EC8C1-D6B0-4279-AE17-409D0E6178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6162053-398C-4600-A2B1-3280B52524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BF0476-7DA0-4B96-A1EA-BF739166918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66246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1C79FB-8FCB-42FB-92EC-029710B0E9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9703FBE-A205-4610-9D49-A9F01EABD1B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F6A90925-9351-421D-ABCC-B62EBE4DD2D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E7ADE73-8846-4438-9534-25FFA21850F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998D4F8-82B6-43C9-8D38-756FB85A51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F20065A-FBEA-44EB-AC5B-21DF987676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C16EE3-6F9C-43CB-A31B-91FA4CA7757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17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0B05E92-EEA9-4CC0-9CB6-E3698903F1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647BB66-EF1B-448E-A6E4-6832A9C3DD5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0F3D08A-04AC-4368-AD49-E7A3759582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F8D1602-7FD9-4D66-902F-2DA0F35779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8C1290D-D90B-4A0D-8D25-0CEABBBB6B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5DD39B-BA37-4157-BC61-6A02E9DD58C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812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E0D3C4-0CD8-453F-A3AD-8BC4AD2787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F30CCC04-9C86-460D-A6E9-A7B3CB3CC48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0BE2EA0-2B1A-4C33-B792-7F88593AD76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C0CB104-3D35-4EAE-9413-BEA57ED428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FA874EB-2B50-4B78-B89C-19A07DADDCB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6F0EE9E-F98C-40B7-A1CC-A271EA5BD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F843C8-6E73-4562-8AD5-6D02874B0DC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375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FC6891-5FBD-4C93-A689-C22EF864EBD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4A0D2D1-7A1E-45C7-888C-FD6FDE9CB84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810456D-69E2-4E4F-8B44-D1207B9EF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2D7B433-1052-4CB8-AAC7-B7B905F4263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84318BD-84A7-44B3-B42B-F1523F9114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229C9F-1D43-4DE2-9B8C-8C7427C8F8E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096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8B75CA38-66B9-474C-B3F5-B0206D932BD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4BEBFBA-B235-43DF-983E-D7B7FBA7B54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BE57E00-C5B8-4FA1-8823-73CEBB330E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232DCE3-281F-4FAB-BCEA-79A0D2FA45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6CFC712-0DF7-4164-84D4-F8D4775391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7ED4F8-6787-4B93-A8D7-1560A3C595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8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2207D3-8498-4D5A-8DB0-A4F7A609D1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2700A45-6AFD-4E6A-8E48-5553563835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17BC2B9-2629-4FE8-A095-BD550D346B4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AF1890F-F1ED-40B8-8FBA-45B2C949F8C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AFA9F08-487A-48E6-BD8E-6A3363E27B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E1986C-D4BD-4BC9-8317-63773EC2594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47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5647E9-0081-4A02-99DE-826AB50A27D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D30D049-2C24-4565-B89B-30B5EEFDA81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4C4C17D-CD1D-43BA-9E79-466B8C25E28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13F905A-A928-4162-820A-D3BA7BE25E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872DE52-AD6E-458C-A060-B5D5AD1A88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CF1BB63-DBCE-43C7-A018-4348AC4480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B51C6C-A5A9-4550-8127-1F61E3B264A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29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FFEF6F-83FD-440A-8616-D41E4E6450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B8AF3F6-0C55-450D-B37F-700166BFB7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9FC4FFFD-6CCF-4967-9739-C8DF4676E2E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F77843E3-233C-451B-93AE-A0DC98F3461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D4D1E948-05D5-494F-BF0D-4A5EF4EF02D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FE5F725D-BF97-4F9D-9268-53E9D5D3AD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36E081D5-F862-4D91-94DE-DA0794DB63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1D894A7-2BE2-47A9-81D6-6466215BB8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4C2187-4640-4700-8F9E-4069C350524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C7E8BE-8A41-4C5E-839B-310032B546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E13D31CC-8567-4457-8091-BB83E72289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2E29E6F-A1A9-434D-A4E6-F7764C54C2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DAD0145B-8943-47EE-BE6E-107AF5AF9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827AC7-5C7D-4C2E-9DA2-CFA9C2D3306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12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61888E03-998B-40F3-A3F9-A1C576E689B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DDD01D6-6009-4651-812B-2865BCAC91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E372C16-7E1B-47CE-A695-9D96622C55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F9A7C1-8D2B-4320-808D-9600465F2AB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77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002BA4-4450-4B8B-BA48-53452A78B3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B2FBDEE-E6D8-4DEE-9331-332B08E8366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92D614A5-EE5B-49BF-9BBE-699ADD7740C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CCEA916-B208-464A-8659-57595A7D91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CFDFC61-107A-4ABB-B041-D3B51D8939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0D0E000-4F78-404C-B0A5-D8922C8B3E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A8EBA6-1393-4C96-AFDA-CFBEEAAB6ED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54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6EC4AB-8231-42D9-AEED-F1087F5A1F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6F3DA49F-7246-49D8-9F8D-4A4228FEB86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4EEEBC5-422B-4764-9E38-EDC435C07D4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172E161-E590-43A6-9BCE-A07CE437BE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56A4965-59AE-4EFB-8AB6-506E290AD3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C498FA9-E310-488C-821F-3A06B75174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96AD93-08CC-49AF-A209-F1B7417BE86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64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BCDA0AF9-3150-4446-9CCB-9FB25E41F6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5E24A80-57F5-4D19-8763-7FA501460D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7F39291-D0F1-4288-AC97-7A6DF1402E3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07BBA97-4E27-4946-8F57-1DEA984260A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FEFBE85-AC52-4019-AF37-F1605345F4C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CFC9E7E-616E-4967-9CA0-4B711CA0C37B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0050C80F-7044-4581-BAD4-D3F7390566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04447F0-0317-4CBE-BC71-A096CED1DA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97D2DBF-EE42-4F3E-91A4-D8F33FA9BBE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9A7BE4F-9A51-48A1-957F-8BDF4FA536D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1B76FD9-6E2F-4C04-AA6F-8D117EF8E7E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A1A7266-E012-4F1F-9BCB-0D943F0C7A96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FBC163D-A89C-43DC-9534-7BD05052752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29C3360-D454-4333-BA98-49EFDDEDA21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>
                <a:latin typeface="Comic Sans MS" pitchFamily="66"/>
                <a:ea typeface="NSimSun" pitchFamily="49"/>
                <a:cs typeface="Mangal" pitchFamily="18"/>
              </a:rPr>
              <a:t>Přírodopis 6.A (5.4. – 9.4) Čeleď - Liliovité</a:t>
            </a:r>
            <a:br>
              <a:rPr lang="cs-CZ" sz="2400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 sz="2400">
                <a:latin typeface="Comic Sans MS" pitchFamily="66"/>
                <a:ea typeface="NSimSun" pitchFamily="49"/>
                <a:cs typeface="Mangal" pitchFamily="18"/>
              </a:rPr>
              <a:t>Udělejte si výpisky z přiložené prezentace Čeleď - Liliovité</a:t>
            </a:r>
            <a:br>
              <a:rPr lang="cs-CZ" sz="2400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 sz="2400">
                <a:latin typeface="Comic Sans MS" pitchFamily="66"/>
                <a:ea typeface="NSimSun" pitchFamily="49"/>
                <a:cs typeface="Mangal" pitchFamily="18"/>
              </a:rPr>
              <a:t>Písemně do sešitu odpovězte na otázku: Vyhledejte jiné liliovité rostliny?</a:t>
            </a:r>
          </a:p>
          <a:p>
            <a:pPr lvl="0"/>
            <a:r>
              <a:rPr lang="cs-CZ" sz="2400">
                <a:latin typeface="Comic Sans MS" pitchFamily="66"/>
                <a:ea typeface="NSimSun" pitchFamily="49"/>
                <a:cs typeface="Mangal" pitchFamily="18"/>
              </a:rPr>
              <a:t>Čeleď - Liliovité</a:t>
            </a:r>
            <a:r>
              <a:rPr lang="cs-CZ" sz="2400" b="1">
                <a:latin typeface="Comic Sans MS" pitchFamily="66"/>
                <a:ea typeface="NSimSun" pitchFamily="49"/>
                <a:cs typeface="Mangal" pitchFamily="18"/>
              </a:rPr>
              <a:t>.</a:t>
            </a:r>
            <a:r>
              <a:rPr lang="cs-CZ" sz="2400">
                <a:latin typeface="Comic Sans MS" pitchFamily="66"/>
                <a:ea typeface="NSimSun" pitchFamily="49"/>
                <a:cs typeface="Mangal" pitchFamily="18"/>
              </a:rPr>
              <a:t>pptx </a:t>
            </a:r>
            <a:br>
              <a:rPr lang="cs-CZ" sz="2400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 sz="2400">
                <a:latin typeface="Comic Sans MS" pitchFamily="66"/>
                <a:ea typeface="NSimSun" pitchFamily="49"/>
                <a:cs typeface="Mangal" pitchFamily="18"/>
              </a:rPr>
              <a:t> </a:t>
            </a:r>
            <a:endParaRPr lang="cs-CZ" sz="2400">
              <a:latin typeface="Comic Sans MS" pitchFamily="66"/>
            </a:endParaRPr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xmlns="" id="{DAAA6406-94E7-4CBA-916E-788EBD9D409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492" y="2109356"/>
            <a:ext cx="9071643" cy="1826861"/>
          </a:xfrm>
        </p:spPr>
        <p:txBody>
          <a:bodyPr/>
          <a:lstStyle/>
          <a:p>
            <a:pPr lvl="0"/>
            <a:r>
              <a:rPr lang="cs-CZ" sz="4000" b="1">
                <a:solidFill>
                  <a:srgbClr val="385723"/>
                </a:solidFill>
                <a:latin typeface="Comic Sans MS" pitchFamily="66"/>
                <a:cs typeface="Arial" pitchFamily="2"/>
              </a:rPr>
              <a:t>Jednoděložné krytosemenné rostliny </a:t>
            </a:r>
            <a:r>
              <a:rPr lang="cs-CZ" sz="36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 sz="80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</a:t>
            </a:r>
            <a:r>
              <a:rPr lang="cs-CZ" sz="36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-  </a:t>
            </a:r>
            <a:r>
              <a:rPr lang="cs-CZ" sz="60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Liliovité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0067D85-8ACE-47D3-BFE9-6136FF2A1E41}"/>
              </a:ext>
            </a:extLst>
          </p:cNvPr>
          <p:cNvSpPr txBox="1"/>
          <p:nvPr/>
        </p:nvSpPr>
        <p:spPr>
          <a:xfrm>
            <a:off x="5246763" y="4734717"/>
            <a:ext cx="378479" cy="59120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. </a:t>
            </a:r>
          </a:p>
        </p:txBody>
      </p:sp>
      <p:sp>
        <p:nvSpPr>
          <p:cNvPr id="4" name="TextovéPole 7">
            <a:extLst>
              <a:ext uri="{FF2B5EF4-FFF2-40B4-BE49-F238E27FC236}">
                <a16:creationId xmlns:a16="http://schemas.microsoft.com/office/drawing/2014/main" xmlns="" id="{C9BED1E7-7839-4519-8FC1-D2701875D20F}"/>
              </a:ext>
            </a:extLst>
          </p:cNvPr>
          <p:cNvSpPr txBox="1"/>
          <p:nvPr/>
        </p:nvSpPr>
        <p:spPr>
          <a:xfrm>
            <a:off x="1658465" y="4903689"/>
            <a:ext cx="6972565" cy="1520500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ACF5AB-A571-461C-84CE-20DAF311AE2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Liliovité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DFE740F-FC60-4542-AD77-9684A31BBFC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kern="0">
                <a:latin typeface="Comic Sans MS" pitchFamily="66"/>
                <a:cs typeface="Tahoma" pitchFamily="2"/>
              </a:rPr>
              <a:t>Jsou</a:t>
            </a:r>
            <a:r>
              <a:rPr lang="cs-CZ" sz="2800" b="1" kern="0">
                <a:latin typeface="Comic Sans MS" pitchFamily="66"/>
                <a:cs typeface="Tahoma" pitchFamily="2"/>
              </a:rPr>
              <a:t> </a:t>
            </a:r>
            <a:r>
              <a:rPr lang="cs-CZ" sz="2800" kern="0">
                <a:latin typeface="Comic Sans MS" pitchFamily="66"/>
                <a:cs typeface="Tahoma" pitchFamily="2"/>
              </a:rPr>
              <a:t>to</a:t>
            </a:r>
            <a:r>
              <a:rPr lang="cs-CZ" sz="2800" b="1" kern="0">
                <a:latin typeface="Comic Sans MS" pitchFamily="66"/>
                <a:cs typeface="Tahoma" pitchFamily="2"/>
              </a:rPr>
              <a:t>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byliny</a:t>
            </a:r>
            <a:r>
              <a:rPr lang="cs-CZ" sz="2800" kern="0">
                <a:latin typeface="Comic Sans MS" pitchFamily="66"/>
                <a:cs typeface="Tahoma" pitchFamily="2"/>
              </a:rPr>
              <a:t>, které mají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6 tyčinek </a:t>
            </a:r>
            <a:r>
              <a:rPr lang="cs-CZ" sz="2800" kern="0">
                <a:latin typeface="Comic Sans MS" pitchFamily="66"/>
                <a:cs typeface="Tahoma" pitchFamily="2"/>
              </a:rPr>
              <a:t>a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1 pestík </a:t>
            </a:r>
            <a:r>
              <a:rPr lang="cs-CZ" sz="2800" kern="0">
                <a:latin typeface="Comic Sans MS" pitchFamily="66"/>
                <a:cs typeface="Tahoma" pitchFamily="2"/>
              </a:rPr>
              <a:t>v </a:t>
            </a:r>
          </a:p>
          <a:p>
            <a:pPr lvl="0"/>
            <a:r>
              <a:rPr lang="cs-CZ" sz="2800" kern="0">
                <a:latin typeface="Comic Sans MS" pitchFamily="66"/>
                <a:cs typeface="Tahoma" pitchFamily="2"/>
              </a:rPr>
              <a:t>květu se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6 okvětními lístky</a:t>
            </a:r>
            <a:r>
              <a:rPr lang="cs-CZ" sz="2800" kern="0">
                <a:latin typeface="Comic Sans MS" pitchFamily="66"/>
                <a:cs typeface="Tahoma" pitchFamily="2"/>
              </a:rPr>
              <a:t>.</a:t>
            </a:r>
          </a:p>
          <a:p>
            <a:pPr lvl="0"/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Semeník</a:t>
            </a:r>
            <a:r>
              <a:rPr lang="cs-CZ" sz="2800" kern="0">
                <a:latin typeface="Comic Sans MS" pitchFamily="66"/>
                <a:cs typeface="Tahoma" pitchFamily="2"/>
              </a:rPr>
              <a:t> je svrchní.</a:t>
            </a:r>
          </a:p>
          <a:p>
            <a:pPr lvl="0"/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Květy </a:t>
            </a:r>
            <a:r>
              <a:rPr lang="cs-CZ" sz="2800" kern="0">
                <a:latin typeface="Comic Sans MS" pitchFamily="66"/>
                <a:cs typeface="Tahoma" pitchFamily="2"/>
              </a:rPr>
              <a:t>vyrůstají na stonku v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hroznech</a:t>
            </a:r>
            <a:r>
              <a:rPr lang="cs-CZ" sz="2800" kern="0">
                <a:latin typeface="Comic Sans MS" pitchFamily="66"/>
                <a:cs typeface="Tahoma" pitchFamily="2"/>
              </a:rPr>
              <a:t>,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latách</a:t>
            </a:r>
            <a:r>
              <a:rPr lang="cs-CZ" sz="2800" kern="0">
                <a:latin typeface="Comic Sans MS" pitchFamily="66"/>
                <a:cs typeface="Tahoma" pitchFamily="2"/>
              </a:rPr>
              <a:t>, i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okolících </a:t>
            </a:r>
            <a:r>
              <a:rPr lang="cs-CZ" sz="2800" kern="0">
                <a:latin typeface="Comic Sans MS" pitchFamily="66"/>
                <a:cs typeface="Tahoma" pitchFamily="2"/>
              </a:rPr>
              <a:t>a po opylení se z nich vytváří plody –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tobolky</a:t>
            </a:r>
            <a:r>
              <a:rPr lang="cs-CZ" sz="2800" kern="0">
                <a:latin typeface="Comic Sans MS" pitchFamily="66"/>
                <a:cs typeface="Tahoma" pitchFamily="2"/>
              </a:rPr>
              <a:t>.</a:t>
            </a:r>
          </a:p>
          <a:p>
            <a:pPr lvl="0"/>
            <a:r>
              <a:rPr lang="cs-CZ" sz="2800" kern="0">
                <a:latin typeface="Comic Sans MS" pitchFamily="66"/>
                <a:cs typeface="Tahoma" pitchFamily="2"/>
              </a:rPr>
              <a:t>Liliovité rostliny mají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zásobní cibule </a:t>
            </a:r>
            <a:r>
              <a:rPr lang="cs-CZ" sz="2800" kern="0">
                <a:latin typeface="Comic Sans MS" pitchFamily="66"/>
                <a:cs typeface="Tahoma" pitchFamily="2"/>
              </a:rPr>
              <a:t>(zásobní orgán)</a:t>
            </a:r>
          </a:p>
          <a:p>
            <a:pPr lvl="0"/>
            <a:endParaRPr lang="cs-CZ" sz="2800" kern="0">
              <a:latin typeface="Comic Sans MS" pitchFamily="66"/>
              <a:cs typeface="Tahoma" pitchFamily="2"/>
            </a:endParaRPr>
          </a:p>
          <a:p>
            <a:pPr lvl="0"/>
            <a:endParaRPr lang="cs-CZ" sz="2800"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E7342D-EB07-4DB4-B4D4-6D63990B679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Liliovité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2D64336-9902-4F7B-B7F1-A1D50A8DDA2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Liliovité</a:t>
            </a:r>
            <a:r>
              <a:rPr lang="cs-CZ" sz="2800" kern="0">
                <a:latin typeface="Comic Sans MS" pitchFamily="66"/>
                <a:cs typeface="Tahoma" pitchFamily="2"/>
              </a:rPr>
              <a:t> rostliny mají velké a nápadné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květy</a:t>
            </a:r>
            <a:r>
              <a:rPr lang="cs-CZ" sz="2800" kern="0">
                <a:latin typeface="Comic Sans MS" pitchFamily="66"/>
                <a:cs typeface="Tahoma" pitchFamily="2"/>
              </a:rPr>
              <a:t>.</a:t>
            </a:r>
          </a:p>
          <a:p>
            <a:pPr lvl="0"/>
            <a:r>
              <a:rPr lang="cs-CZ" sz="2800" kern="0">
                <a:latin typeface="Comic Sans MS" pitchFamily="66"/>
                <a:cs typeface="Tahoma" pitchFamily="2"/>
              </a:rPr>
              <a:t> </a:t>
            </a:r>
          </a:p>
          <a:p>
            <a:pPr lvl="0"/>
            <a:endParaRPr lang="cs-CZ" sz="2800"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  <p:pic>
        <p:nvPicPr>
          <p:cNvPr id="4" name="Obrázek 15">
            <a:extLst>
              <a:ext uri="{FF2B5EF4-FFF2-40B4-BE49-F238E27FC236}">
                <a16:creationId xmlns:a16="http://schemas.microsoft.com/office/drawing/2014/main" xmlns="" id="{E8E6F324-E991-4838-9F60-3D5015E99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859" y="2567891"/>
            <a:ext cx="3439387" cy="3544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17">
            <a:extLst>
              <a:ext uri="{FF2B5EF4-FFF2-40B4-BE49-F238E27FC236}">
                <a16:creationId xmlns:a16="http://schemas.microsoft.com/office/drawing/2014/main" xmlns="" id="{B86C4131-07FD-4B7C-877D-43A3837B9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546" y="2567891"/>
            <a:ext cx="3439387" cy="354485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A3ABF6-951B-47D4-B223-E5582CD5C91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Liliovité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D6FB25E-E3CD-4F89-B18E-4C844FA5493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kern="0">
                <a:latin typeface="Comic Sans MS" pitchFamily="66"/>
                <a:cs typeface="Tahoma" pitchFamily="2"/>
              </a:rPr>
              <a:t> </a:t>
            </a:r>
          </a:p>
          <a:p>
            <a:pPr lvl="0"/>
            <a:endParaRPr lang="cs-CZ" sz="2800"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95415B7A-E45C-48DE-ADA0-7CEB29CA4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313" y="1745580"/>
            <a:ext cx="5151601" cy="490728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740FE2-1140-40D6-84CA-2711756752C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Liliovité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1CB9A9C-A785-460F-BC65-81D55481AAD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Planě </a:t>
            </a:r>
            <a:r>
              <a:rPr lang="cs-CZ" sz="2800" kern="0">
                <a:latin typeface="Comic Sans MS" pitchFamily="66"/>
                <a:cs typeface="Tahoma" pitchFamily="2"/>
              </a:rPr>
              <a:t>rostoucí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křivatce</a:t>
            </a:r>
            <a:r>
              <a:rPr lang="cs-CZ" sz="2800" kern="0">
                <a:latin typeface="Comic Sans MS" pitchFamily="66"/>
                <a:cs typeface="Tahoma" pitchFamily="2"/>
              </a:rPr>
              <a:t> a kriticky ohrožený </a:t>
            </a:r>
            <a:r>
              <a:rPr lang="cs-CZ" sz="2800" kern="0">
                <a:solidFill>
                  <a:srgbClr val="FF0066"/>
                </a:solidFill>
                <a:latin typeface="Comic Sans MS" pitchFamily="66"/>
                <a:cs typeface="Tahoma" pitchFamily="2"/>
              </a:rPr>
              <a:t>kandík psí zub</a:t>
            </a:r>
            <a:r>
              <a:rPr lang="cs-CZ" sz="2800" kern="0">
                <a:latin typeface="Comic Sans MS" pitchFamily="66"/>
                <a:cs typeface="Tahoma" pitchFamily="2"/>
              </a:rPr>
              <a:t>.</a:t>
            </a:r>
          </a:p>
          <a:p>
            <a:pPr lvl="0"/>
            <a:r>
              <a:rPr lang="cs-CZ" sz="2800" kern="0">
                <a:latin typeface="Comic Sans MS" pitchFamily="66"/>
                <a:cs typeface="Tahoma" pitchFamily="2"/>
              </a:rPr>
              <a:t> </a:t>
            </a:r>
          </a:p>
          <a:p>
            <a:pPr lvl="0"/>
            <a:endParaRPr lang="cs-CZ" sz="2800"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625AA53E-A833-45DA-A691-1951692AC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98" y="2369128"/>
            <a:ext cx="3139244" cy="391737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6">
            <a:extLst>
              <a:ext uri="{FF2B5EF4-FFF2-40B4-BE49-F238E27FC236}">
                <a16:creationId xmlns:a16="http://schemas.microsoft.com/office/drawing/2014/main" xmlns="" id="{2B422FAE-D78F-43B1-870F-E99DC4A73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5287" y="2369128"/>
            <a:ext cx="3021040" cy="391737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5680</TotalTime>
  <Words>112</Words>
  <Application>Microsoft Office PowerPoint</Application>
  <PresentationFormat>Vlastní</PresentationFormat>
  <Paragraphs>30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7" baseType="lpstr">
      <vt:lpstr>NSimSun</vt:lpstr>
      <vt:lpstr>Arial</vt:lpstr>
      <vt:lpstr>Calibri</vt:lpstr>
      <vt:lpstr>Comic Sans MS</vt:lpstr>
      <vt:lpstr>Liberation Sans</vt:lpstr>
      <vt:lpstr>Lucida Sans Unicode</vt:lpstr>
      <vt:lpstr>Mangal</vt:lpstr>
      <vt:lpstr>Tahoma</vt:lpstr>
      <vt:lpstr>Times New Roman</vt:lpstr>
      <vt:lpstr>Výchozí</vt:lpstr>
      <vt:lpstr>DUM%20 %20prezentace</vt:lpstr>
      <vt:lpstr>Prezentace aplikace PowerPoint</vt:lpstr>
      <vt:lpstr>Jednoděložné krytosemenné rostliny Čeleď -  Liliovité</vt:lpstr>
      <vt:lpstr>Čeleď - Liliovité</vt:lpstr>
      <vt:lpstr>Čeleď - Liliovité</vt:lpstr>
      <vt:lpstr>Čeleď - Liliovité</vt:lpstr>
      <vt:lpstr>Čeleď - Liliovité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Čeleď - Bobovité</dc:title>
  <dc:creator>Lada</dc:creator>
  <cp:lastModifiedBy>Zmrzlý Rostislav</cp:lastModifiedBy>
  <cp:revision>193</cp:revision>
  <dcterms:created xsi:type="dcterms:W3CDTF">2010-07-10T16:20:51Z</dcterms:created>
  <dcterms:modified xsi:type="dcterms:W3CDTF">2021-04-02T09:51:25Z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