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78" r:id="rId3"/>
    <p:sldId id="256" r:id="rId4"/>
    <p:sldId id="257" r:id="rId5"/>
    <p:sldId id="276" r:id="rId6"/>
    <p:sldId id="266" r:id="rId7"/>
    <p:sldId id="271" r:id="rId8"/>
    <p:sldId id="277" r:id="rId9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A726BA7-CD61-42A6-AA8E-40775B75827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49AECF-E357-4939-8118-D47D596D10C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75B016-A507-4C0E-88E1-FA488F0DBFD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9B8E2E-C7E5-409E-9532-4530668B44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4AFBAB-4BF7-4786-A70A-47C976835378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102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73A9D3A-9042-49FA-83FD-25EB4A1561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3FC3208-FB3C-4B3C-B0EA-C9EA87D1E13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2F64AB2E-CC78-4F69-A3EA-5458612EE40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5BC430-D7B2-4B82-9F83-D273E0D0891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B9614B-80A1-46BC-9230-F2338C03099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F8799D-2BE4-48DE-9850-C4C88C20C9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2E42FEA-A602-4558-A411-4016C06421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5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2283F4D-096F-4195-A1E4-4252A82C935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606702-B4B1-45CB-AFEE-826618084AA1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94E45ED-C668-49C8-9D48-CBB2391EF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F7947ED-E8FF-425B-986A-3DD8A3A911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05F5E1D-6FDF-4F49-A73B-33845ED850A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EC15B3-3B18-42AF-8EE3-3E295D9264BE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5485F34-45AF-489C-921F-37586CFA8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62620D8-CEA0-4552-B861-0C30D36EEC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F05F5E1D-6FDF-4F49-A73B-33845ED850A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EC15B3-3B18-42AF-8EE3-3E295D9264BE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55485F34-45AF-489C-921F-37586CFA8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62620D8-CEA0-4552-B861-0C30D36EEC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59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27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96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B6207-D52E-4192-9A7E-CA5A208A31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442170-5554-452A-917C-AC2D70640B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4CB03F-62A8-4A26-A195-FBD07DF46C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2DCA52-D254-4687-BF08-EC17668027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A4B40F-086A-420B-AFAB-5E54AC40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7F55F-AD02-4CD8-A817-E63BB79EFD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3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4CEFBD-4494-4E63-9826-21EB65E31E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87109E-957B-4D66-A849-67BBFD32E7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6E8A08-343F-4910-B418-43212B306F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455A4C-138A-4E35-AD11-B39B78570D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542BFC-47B0-4494-9089-527E4051B3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53EB3B-15CD-4F99-ABDE-0C8441AF83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6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242F648-44BC-4B82-8DD6-A81968CD626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5894A5-5FF5-41B8-B3C9-CC92D3C6424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08C6B6-3184-4175-B109-FB9E26B72B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603E70-EDCC-42D2-A624-F694681868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95CF1C-8936-4F45-A197-59DD58AEBA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50CD8-B522-44E0-9DBD-C4E49715D7D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89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7F914-44B1-4263-9DE4-220D6C1355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3570EC-525F-4B75-8D1C-327ED157F5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EFC54-CC4A-49E0-9FE7-B2A650CA04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1187B7-5EFA-4B67-A70F-62B2F89C63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D9BFA-03CF-4DD0-BCC0-594FC112F1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C3B2BB-6F89-4411-BF34-00425F17CE2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81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69BAF-A25C-45FD-A178-3E9FE9CC65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12F24-12B3-426D-B1EF-42958A1F2EF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4E5819-5BAB-49D2-A12E-ABC77C3E8B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5D31AE-D881-4123-8099-6EEE0DB968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F9DF94-4BAC-4258-A499-B1846EC29F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A787D-DC7C-4FEE-B61E-6E05B90AB2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2342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3FD53-F1B3-4FD1-B88D-386EDD2FE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38358B-1569-4749-870F-69039B1BE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1E17E1-DA65-4B7D-A0BA-60D3CA35CD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30C022-C476-45B2-82D6-6F5B781D57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09EE2D-B60F-41A9-B108-E359EFEFF0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BB3F7-BF3E-4F62-867E-AC8342613E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48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4605B-AAE1-4FC1-A030-70AF8C56E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DC157F-34F7-4F21-95D2-63F2D9A65A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2EF63E-E7C7-47A8-96DB-B70DCE4B7C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361D43-1A31-44E7-AFD4-B219EF46DE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A2F60D-D43F-4498-8293-A8E1BF866B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708C13-F5E3-4885-9F90-864633499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0E68A-5900-44DC-BDAA-2BB110D7FB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66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E437C-CEA8-4655-A69F-46144F014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B75FF01-749D-43A3-AFFA-E8755B91F9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88D6B4-8A11-4EFE-B26B-81A372D28C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382014-C297-49D2-B302-25A057798A4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762704A-79C8-42AF-9C55-232C5902093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8885A3-1EA7-4495-98E0-9187975493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6A8667-24A8-46F6-856C-5BA9D51FE8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7996F5-0602-4986-8CE9-CB3A95C01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8C5623-D631-44AC-A72E-F5CDDDF2FC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8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ADBA-1FCE-49F5-A2B3-C8A6129B1A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36375C-B112-488D-9D5F-315F9CE8B7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EB68BD-7456-4BE5-BF1B-66A0B3463E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54BB98-DB5F-4F50-816F-4A42F54543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2597D5-EE0F-4F9B-881C-D5D1EFB8BCD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24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BE6D7F-075B-4181-B8E6-A9CEF43037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8C801A-AA3D-4575-9B42-A64014CB87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A8B0E8-10CA-4717-BF5B-AC8502BED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27E0F9-0ADF-47C0-A317-A63C705FD4D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588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AE615-39DE-44EE-8D89-307CADCA2A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E46A9E-27C2-4E76-B9F9-74C2DD9DC2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B716BB-2F8F-43A2-8B4F-D5089B34CE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79357A-D98D-4E81-8508-DF74359A61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382D13-5A17-4FBA-BD87-AE0085CE52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50A532-304E-4CA6-A632-EF1199BEE3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11B2D-547E-4C3B-8E48-4629B301B1A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9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3FE4F-0673-485D-A970-5AFC899830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5C4F9-8D7C-45E5-A479-C6884832DA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FA9436-83AF-435C-B31C-CCFC5D4550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54A7C5-8D7D-419A-812A-44B70E8F77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53811B-8BD5-4FEE-94C8-A6FA32F6F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907F0-5616-4836-A467-470E409B5A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56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BFF51-0208-4BCF-8DC7-7F232CE1A9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C805D2-4F46-4D90-B883-75CC4CF4EF9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72D841-B649-4E1D-88BD-7C86DFEE85D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2BCAC4-3AAA-4692-B738-06CA47C2E3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E568B3-D0FA-499E-9A5E-8AB22C6BC7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250A87-5502-4402-91E4-CECEBF6E74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A82F43-0E7D-470F-85E1-56AE725634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6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0CC4B-A687-4500-A0A9-C304961AA1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696813-7A52-4A49-8B7A-0304076E34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C7C5A8-C8A6-45BF-99D4-881A01630F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74A7EF-1D7C-4443-8E66-DA53ACCCDA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0A9066-F17C-4CAC-8ACF-0F0E9ACE4D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6F8CC0-BE56-4D08-8AC6-0D61EFBD28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9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B4AE78-DD38-48D3-A755-5959B487B83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65D407-8D2D-4734-B609-0B0475708A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1652AE-142F-473F-B218-72CC1F033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777940-DFF6-49D4-962E-C705C5792F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8E9A47-3BDE-4E0D-9BC5-0231E645CD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FAA297-FA41-4E63-ABBC-0F323E5438E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2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B585D-62B6-4965-BE9C-F4A3D8519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508611-B3AB-4954-85A7-24C06CC78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278AEB-7AE2-4E4E-AEBD-050A7B8546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27A0F3-4858-4C1C-BA4C-59B4DC35B1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A17E3B-85BA-4BEB-91C5-2F3925D541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C0467B-95B8-4F77-962C-74427AF7FCA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4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130AA-4109-43FB-BCE1-249217B19F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656EA7-90C1-4D21-BA92-7D66A88120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EE7598-F7B4-49E0-BAA7-EB268BAC1E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26E82A-1CCD-4C9A-B04D-FE1CFF452C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DE8BE4-2089-4DF2-AE92-090BB210A3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0AD9A9-408D-4F71-9B78-CF44D043C6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8893D-1827-49B0-93FE-83EEEB7AA79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5B166-D649-47FE-A057-BB8CC5764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4872CD-C943-4506-98E7-4FEF601AA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8D608A-6C0A-4B32-9CC8-9857481D4F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C93FCB-A452-4AB6-B9DE-63912E82812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01E5AC-5A38-4C37-962B-928BF8C0747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7B6079-5C5F-4770-B9EF-DE30F1FB68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511F1B-F5D0-421D-AC85-F2EEE4FB6F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1D56387-AADA-48A5-8FC8-A92A346EBC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759827-61BE-4AC3-B8D2-FC511677B9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89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BEC02-E5D2-4D1D-A004-B5858D7FDB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C3BA23-E0CF-4E0E-BCCA-F459EF4057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31433C-4FC9-4F19-815C-F438B0CB1A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280176-8A20-4026-B7B1-4F2D751330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D7EF9-99C7-400A-BEB2-C3C64A4D86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25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DFA382F-BC50-432C-AABE-1D894BC09D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6B39B0-58BB-4EF9-A103-A013AB31E7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2237F6-EDD6-4FCF-BFDA-052D90DA39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F44EDE-B6AE-4C7C-A912-D735F3CED6D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DD314-B775-4406-9D3B-FFA6E378C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3D0EB-E6D7-4136-A7DA-BC67994CBC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EBFF65-FEFB-40D6-AD58-4EEAEBD789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FD1014-61FB-4ED9-8C06-C72C28C0CB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E069E62-6598-4362-964A-E79E3AE97D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CE75EC-61BF-4D50-B6F8-1F6FE713A5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6293C-F89D-46B5-A704-4E19779207F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8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E576-D7EF-4756-9263-927708512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2D19EFC-62A6-4E2D-B775-A8FF2D4936B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9AA68E-E9C3-45B2-A1ED-D945C17CA61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F0658D-586E-43DE-BF13-27A65A093D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AB28FD-663D-4B07-ACB7-F2D7BA861C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16C98C-9BAD-48A9-877E-613CA25202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5C67-AC20-4CA4-A149-32BF789D239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68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E102B4-DEE0-45CA-BE77-EF36C9B5F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A070F2-D98E-4807-8705-79F4CD39B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70670C-50B3-4220-8401-042737D849D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E2BB7D-012C-4D91-87AE-7B0BEAF4AB3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46AC7E-2991-4D8B-BDFE-FA8E7FA86AF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D5BAE8D-6E66-4BF8-B977-FC30F96D915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FC732AE-728D-4228-8378-223FD5C288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F4895D-AAD0-49CD-BCC0-E4B61BEF7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471D02-D82E-4A16-BD33-319C3CE547D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8D216A-5798-4AC3-9EAA-78D5E53BB74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CCDB27-0E13-48D5-BB74-96B18D964B0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E339E9C-236F-442A-8F46-553255A863AD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3EC18-4A54-4753-8CB1-B9F779BA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800090-5825-4448-8590-2E53F6EC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Chemie 8.A (12.4 – 16.4)Prvky 7. skupiny</a:t>
            </a:r>
            <a:br>
              <a:rPr lang="cs-CZ" dirty="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Udělejte si výpisky z přiložené prezentace Prvky 7. </a:t>
            </a:r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skupiny Prvky </a:t>
            </a: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7. skupiny</a:t>
            </a:r>
            <a:r>
              <a:rPr lang="cs-CZ" b="1" dirty="0">
                <a:latin typeface="Comic Sans MS" pitchFamily="66"/>
                <a:ea typeface="NSimSun" pitchFamily="49"/>
                <a:cs typeface="Mangal" pitchFamily="18"/>
              </a:rPr>
              <a:t>.</a:t>
            </a:r>
            <a:r>
              <a:rPr lang="cs-CZ" dirty="0">
                <a:latin typeface="Comic Sans MS" pitchFamily="66"/>
                <a:ea typeface="NSimSun" pitchFamily="49"/>
                <a:cs typeface="Mangal" pitchFamily="18"/>
              </a:rPr>
              <a:t>pptx </a:t>
            </a:r>
            <a:endParaRPr lang="cs-CZ" dirty="0">
              <a:latin typeface="Comic Sans MS" pitchFamily="66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30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id="{808D155B-A223-4232-A030-64ADB1E61A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949043"/>
            <a:ext cx="9071643" cy="2832116"/>
          </a:xfrm>
        </p:spPr>
        <p:txBody>
          <a:bodyPr/>
          <a:lstStyle/>
          <a:p>
            <a:pPr lvl="0"/>
            <a:r>
              <a:rPr lang="cs-CZ"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Prvky 7.skupiny-</a:t>
            </a:r>
            <a:br>
              <a:rPr lang="cs-CZ"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cs-CZ" sz="6000" dirty="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přechodné prvky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id="{6EF997B5-1E68-42F8-8CBD-FAEA1E06C411}"/>
              </a:ext>
            </a:extLst>
          </p:cNvPr>
          <p:cNvSpPr txBox="1"/>
          <p:nvPr/>
        </p:nvSpPr>
        <p:spPr>
          <a:xfrm>
            <a:off x="1836179" y="4953798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3BC9A93-5B8A-44C1-95A2-6985528084F4}"/>
              </a:ext>
            </a:extLst>
          </p:cNvPr>
          <p:cNvSpPr txBox="1"/>
          <p:nvPr/>
        </p:nvSpPr>
        <p:spPr>
          <a:xfrm>
            <a:off x="540328" y="350635"/>
            <a:ext cx="8362773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7</a:t>
            </a:r>
            <a:r>
              <a:rPr lang="cs-CZ" sz="40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.</a:t>
            </a: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skupiny-přechodné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3" name="Obrázek 12">
            <a:extLst>
              <a:ext uri="{FF2B5EF4-FFF2-40B4-BE49-F238E27FC236}">
                <a16:creationId xmlns:a16="http://schemas.microsoft.com/office/drawing/2014/main" id="{291D0922-C1BD-40AC-8060-44BFB7C218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116" y="1112404"/>
            <a:ext cx="8786524" cy="60735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3BC9A93-5B8A-44C1-95A2-6985528084F4}"/>
              </a:ext>
            </a:extLst>
          </p:cNvPr>
          <p:cNvSpPr txBox="1"/>
          <p:nvPr/>
        </p:nvSpPr>
        <p:spPr>
          <a:xfrm>
            <a:off x="540328" y="350635"/>
            <a:ext cx="8362773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7</a:t>
            </a:r>
            <a:r>
              <a:rPr lang="cs-CZ" sz="40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.</a:t>
            </a: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skupiny-přechodné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4E8115-BDA6-41C8-ADEF-7C0A1AC77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43" y="1340575"/>
            <a:ext cx="7943158" cy="57252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7372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5094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říve skupiny 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VII</a:t>
            </a:r>
            <a:r>
              <a:rPr lang="cs-CZ" sz="28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.B, </a:t>
            </a:r>
            <a:r>
              <a:rPr lang="cs-CZ" sz="280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jsem zahrnujeme prvky skupiny   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manganu </a:t>
            </a:r>
            <a:r>
              <a:rPr lang="cs-CZ" sz="2800" b="1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mangan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i="0" u="none" strike="noStrike" kern="0" cap="none" spc="0" baseline="0" dirty="0" err="1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Mn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technecium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Tc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 – radioaktivní, uměle připravený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henium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Re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bohrium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Bh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- tyto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prvky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vytvářejí sloučeniny s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velkou proměnlivostí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oxidačního čísla, kdy je maximální oxidační stupeň je VII</a:t>
            </a:r>
            <a:endParaRPr lang="cs-CZ" sz="2800" b="1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</a:t>
            </a:r>
            <a:r>
              <a:rPr lang="cs-CZ" sz="32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Prvky 7. </a:t>
            </a: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099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Mangan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Mn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šedý, lesklý, tvrdý a křehký kov, vyskytuje se ve sloučeninách a jeho hlavním nerostem je pyroluzit neboli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burel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( oxid manganičitý MnO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), znám už od pravěku – jeskyní malby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7.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C57CDF-B6D3-44DC-A7F4-F917C6E2B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1" y="3872212"/>
            <a:ext cx="3885479" cy="29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0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DD1E93-3C9F-4C2A-9415-52EB3D44B1F1}"/>
              </a:ext>
            </a:extLst>
          </p:cNvPr>
          <p:cNvSpPr txBox="1"/>
          <p:nvPr/>
        </p:nvSpPr>
        <p:spPr>
          <a:xfrm>
            <a:off x="234518" y="1232754"/>
            <a:ext cx="9611587" cy="135997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 dirty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  </a:t>
            </a:r>
            <a:r>
              <a:rPr lang="cs-CZ" sz="2800" b="1" kern="0" dirty="0">
                <a:solidFill>
                  <a:schemeClr val="accent5">
                    <a:lumMod val="75000"/>
                  </a:schemeClr>
                </a:solidFill>
                <a:latin typeface="Comic Sans MS" pitchFamily="66"/>
                <a:ea typeface="Lucida Sans Unicode" pitchFamily="2"/>
                <a:cs typeface="Tahoma" pitchFamily="2"/>
              </a:rPr>
              <a:t>Mangan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(</a:t>
            </a:r>
            <a:r>
              <a:rPr lang="cs-CZ" sz="2800" kern="0" dirty="0" err="1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Mn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je </a:t>
            </a: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esenciální stopový prvek, 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je důležitý při krvetvorbě, metabolismu cholesterolu a podílí se na správném vývoji kostí a chrupavek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využívá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 se v ocelářství pro zvýšení pevnosti a tvrdosti oceli, je složkou různých slitin a používá se jako pigment při barvení skla </a:t>
            </a:r>
            <a:r>
              <a:rPr lang="cs-CZ" sz="2800" kern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a keramiky</a:t>
            </a: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z</a:t>
            </a:r>
            <a:r>
              <a:rPr lang="cs-CZ" sz="2800" i="0" u="none" strike="noStrike" kern="0" cap="none" spc="0" baseline="0" dirty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běžné t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eploty  je stálý a nepodléhá korozi(na povrchu vytváří vrstvičku oxidu chromitého Cr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2</a:t>
            </a:r>
            <a:r>
              <a:rPr lang="cs-CZ" sz="28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O</a:t>
            </a:r>
            <a:r>
              <a:rPr lang="cs-CZ" sz="1600" kern="0" dirty="0">
                <a:solidFill>
                  <a:srgbClr val="000000"/>
                </a:solidFill>
                <a:latin typeface="Comic Sans MS" pitchFamily="66"/>
                <a:ea typeface="Lucida Sans Unicode" pitchFamily="2"/>
                <a:cs typeface="Tahoma" pitchFamily="2"/>
              </a:rPr>
              <a:t>3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 dirty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7. skupiny - přechodné prvky </a:t>
            </a:r>
            <a:endParaRPr lang="cs-CZ" sz="32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 dirty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6161502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18386</TotalTime>
  <Words>263</Words>
  <Application>Microsoft Office PowerPoint</Application>
  <PresentationFormat>Vlastní</PresentationFormat>
  <Paragraphs>67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Albany</vt:lpstr>
      <vt:lpstr>Arial</vt:lpstr>
      <vt:lpstr>Calibri</vt:lpstr>
      <vt:lpstr>Comic Sans MS</vt:lpstr>
      <vt:lpstr>Times New Roman</vt:lpstr>
      <vt:lpstr>Výchozí</vt:lpstr>
      <vt:lpstr>lyt techpoly</vt:lpstr>
      <vt:lpstr>Prezentace aplikace PowerPoint</vt:lpstr>
      <vt:lpstr>Prvky 7.skupiny- přechodné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alkalických zemin</dc:title>
  <dc:creator>Lada</dc:creator>
  <cp:lastModifiedBy>Kristyna Patkova</cp:lastModifiedBy>
  <cp:revision>246</cp:revision>
  <dcterms:created xsi:type="dcterms:W3CDTF">2010-07-10T16:20:51Z</dcterms:created>
  <dcterms:modified xsi:type="dcterms:W3CDTF">2021-04-18T07:47:57Z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