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19"/>
  </p:notesMasterIdLst>
  <p:handoutMasterIdLst>
    <p:handoutMasterId r:id="rId20"/>
  </p:handoutMasterIdLst>
  <p:sldIdLst>
    <p:sldId id="268" r:id="rId6"/>
    <p:sldId id="256" r:id="rId7"/>
    <p:sldId id="257" r:id="rId8"/>
    <p:sldId id="258" r:id="rId9"/>
    <p:sldId id="259" r:id="rId10"/>
    <p:sldId id="260" r:id="rId11"/>
    <p:sldId id="261" r:id="rId12"/>
    <p:sldId id="262" r:id="rId13"/>
    <p:sldId id="263" r:id="rId14"/>
    <p:sldId id="264" r:id="rId15"/>
    <p:sldId id="265" r:id="rId16"/>
    <p:sldId id="266" r:id="rId17"/>
    <p:sldId id="267" r:id="rId18"/>
  </p:sldIdLst>
  <p:sldSz cx="10080625" cy="7559675"/>
  <p:notesSz cx="7559675" cy="10691813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1380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xmlns="" id="{53D01EA0-B90C-4F4A-B787-C8D453378B58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B2F354C2-6FD0-47AC-8103-C6C1232DBC37}"/>
              </a:ext>
            </a:extLst>
          </p:cNvPr>
          <p:cNvSpPr txBox="1">
            <a:spLocks noGrp="1"/>
          </p:cNvSpPr>
          <p:nvPr>
            <p:ph type="dt" sz="quarter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t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4BAEF001-4A89-4A2B-93F6-B72FBFF4B252}"/>
              </a:ext>
            </a:extLst>
          </p:cNvPr>
          <p:cNvSpPr txBox="1">
            <a:spLocks noGrp="1"/>
          </p:cNvSpPr>
          <p:nvPr>
            <p:ph type="ftr" sz="quarter" idx="2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7CDD2E5D-965F-4A73-87A8-3AC3831BFCB2}"/>
              </a:ext>
            </a:extLst>
          </p:cNvPr>
          <p:cNvSpPr txBox="1">
            <a:spLocks noGrp="1"/>
          </p:cNvSpPr>
          <p:nvPr>
            <p:ph type="sldNum" sz="quarter" idx="3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none" lIns="90004" tIns="44997" rIns="90004" bIns="44997" anchor="b" anchorCtr="0" compatLnSpc="0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4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D9DC4A0D-1A96-46B6-9655-EC2BF1D64CB5}" type="slidenum">
              <a:t>‹#›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Arial" pitchFamily="18"/>
              <a:ea typeface="Lucida Sans Unicode" pitchFamily="2"/>
              <a:cs typeface="Tahoma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10839105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>
            <a:extLst>
              <a:ext uri="{FF2B5EF4-FFF2-40B4-BE49-F238E27FC236}">
                <a16:creationId xmlns:a16="http://schemas.microsoft.com/office/drawing/2014/main" xmlns="" id="{2A3627D8-9276-4395-A044-47DA0A31416E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07000" y="812517"/>
            <a:ext cx="5345280" cy="4008958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Zástupný symbol pro poznámky 2">
            <a:extLst>
              <a:ext uri="{FF2B5EF4-FFF2-40B4-BE49-F238E27FC236}">
                <a16:creationId xmlns:a16="http://schemas.microsoft.com/office/drawing/2014/main" xmlns="" id="{BE365207-12F1-4BF8-BB0E-9AFF8FB0957E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755998" y="5078522"/>
            <a:ext cx="6047640" cy="4811042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symbol pro záhlaví 3">
            <a:extLst>
              <a:ext uri="{FF2B5EF4-FFF2-40B4-BE49-F238E27FC236}">
                <a16:creationId xmlns:a16="http://schemas.microsoft.com/office/drawing/2014/main" xmlns="" id="{1DA50B2F-38D7-4CF7-8654-5E36E46467BA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2FB16DF0-F052-4506-A37C-2CC9717E78B6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4278962" y="0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02F0C07-C709-4042-9F6C-7DAB2B4569D5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CD762A00-81B4-47BB-A766-2A7DD6C71417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b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363EEC7D-B115-4352-B4C9-D66109F8935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064063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215999" marR="0" lvl="0" indent="-215999" defTabSz="914400" rtl="0" fontAlgn="auto" hangingPunct="0">
      <a:lnSpc>
        <a:spcPct val="100000"/>
      </a:lnSpc>
      <a:spcBef>
        <a:spcPts val="0"/>
      </a:spcBef>
      <a:spcAft>
        <a:spcPts val="0"/>
      </a:spcAft>
      <a:buNone/>
      <a:tabLst/>
      <a:defRPr lang="cs-CZ" sz="2000" b="0" i="0" u="none" strike="noStrike" kern="1200" cap="none" spc="0" baseline="0">
        <a:solidFill>
          <a:srgbClr val="000000"/>
        </a:solidFill>
        <a:uFillTx/>
        <a:latin typeface="Arial" pitchFamily="18"/>
        <a:cs typeface="Tahoma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87E3EFD5-F0AC-4C83-992D-F238BBDE3B6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439CC089-B66D-48A0-AB6F-5338B9F14973}" type="slidenum">
              <a:t>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65A0DB07-FD20-4A9A-9B71-12DE72747DA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4C314AD6-18D2-4BA7-AC82-7A7408E312F6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2611405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E5431152-DBAE-400D-90C2-2942E0A0B57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8A0EE779-F0BE-4C21-A889-51CE7D40D4D4}" type="slidenum">
              <a:t>11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3B5A69EB-2E48-4B5A-9A3E-F31EF5B2808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5DC8610D-CEAB-46F8-A5A2-DBCF1527D62D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928799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D1BBA2A4-39F7-4AC1-8CCA-A7CB7D3F86D1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CD58668-A03B-45D3-BDED-27AA302774B6}" type="slidenum">
              <a:t>12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FC34419C-29ED-4460-B108-D09193361EF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9372FFFA-F976-460A-BCB1-8F586611AFA1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1024015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F96580DE-CAAF-4899-94A6-0C0B1508674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6D7B8A19-A138-4CC8-B6AC-7C4CF7661467}" type="slidenum">
              <a:t>13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7C5C09BE-2560-4A0B-9574-BD990D25A0C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D8BF65D7-1BDB-48B4-9389-448BCE84E188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18556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A3703BE0-7B3F-467A-B034-F066C00A2783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031AC70-E400-4828-B300-14A4252D73ED}" type="slidenum">
              <a:t>3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D406689B-E538-4AB2-A773-B5F3920E14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1EBBAAB7-146E-4603-890F-3D8B5AAA679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34419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9AE3B15B-7077-4C2E-9F9D-1FE441DB70FF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8DABF84-E4E5-4AB7-8BA5-B1488B020CCC}" type="slidenum">
              <a:t>4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6CD59362-5198-40F3-B0ED-F883997594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C3E37974-4677-4498-B396-E12DB6B16473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048412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89631E07-1CEA-442F-92DB-A9C342D05C0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EE56DE37-0B78-40DF-B0EE-F560F9BC131F}" type="slidenum">
              <a:t>5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D71EE8E9-8B71-4051-8CA8-719DA8916C3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0CC0853B-51A2-471F-9FC3-0BB0B54BED9C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915502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88C1FD4C-B85E-432D-BFA6-0E7E7E4DE7CB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7304590E-D5AB-475D-AE3D-15F7AC59D604}" type="slidenum">
              <a:t>6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BB1649F4-E1A7-4F41-8155-D1B30A74FD0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7585476C-B886-41CA-A588-65870090E080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224390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1B2B09FD-5D1E-4659-8E4C-5122A2068BBD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0241D5C3-D0E3-4345-A015-D468E210B906}" type="slidenum">
              <a:t>7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03478214-1D8B-42F2-BFBE-1F067D11295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DA1C6311-4953-4513-9B44-05193B53B9CA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52878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7B3519DF-B323-441F-8EE1-5E9F7DCABDB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1A4C621-1AE8-4EF9-A350-738B647ED6D4}" type="slidenum">
              <a:t>8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E85BA0C1-1A25-44FC-8CA5-FF24DF111A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89560AC6-37CA-42F6-93BA-BB1612254B87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46697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64B8A14C-E9EF-4CE7-AEB1-8EDB6592D2F7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63A4CE9-CB1C-42EF-A9C8-0BBA3044C553}" type="slidenum">
              <a:t>9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3DD3EE8F-EDCD-44AB-BCC5-2A5AF776007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BAA2337D-C6FC-49B0-9A34-D827F152A659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475131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číslo snímku 6">
            <a:extLst>
              <a:ext uri="{FF2B5EF4-FFF2-40B4-BE49-F238E27FC236}">
                <a16:creationId xmlns:a16="http://schemas.microsoft.com/office/drawing/2014/main" xmlns="" id="{72FF1B03-9A0B-4671-B453-3409AB4E3FF2}"/>
              </a:ext>
            </a:extLst>
          </p:cNvPr>
          <p:cNvSpPr txBox="1"/>
          <p:nvPr/>
        </p:nvSpPr>
        <p:spPr>
          <a:xfrm>
            <a:off x="4278962" y="10157402"/>
            <a:ext cx="3280684" cy="534238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0" tIns="0" rIns="0" bIns="0" anchor="b" anchorCtr="0" compatLnSpc="1">
            <a:noAutofit/>
          </a:bodyPr>
          <a:lstStyle/>
          <a:p>
            <a: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B8B53A29-2F62-4515-8B2C-16CEEA49ABFA}" type="slidenum">
              <a:t>10</a:t>
            </a:fld>
            <a:endParaRPr lang="cs-CZ" sz="1400" b="0" i="0" u="none" strike="noStrike" kern="1200" cap="none" spc="0" baseline="0">
              <a:solidFill>
                <a:srgbClr val="000000"/>
              </a:solidFill>
              <a:uFillTx/>
              <a:latin typeface="Times New Roman" pitchFamily="18"/>
              <a:ea typeface="Lucida Sans Unicode" pitchFamily="2"/>
              <a:cs typeface="Tahoma" pitchFamily="2"/>
            </a:endParaRPr>
          </a:p>
        </p:txBody>
      </p:sp>
      <p:sp>
        <p:nvSpPr>
          <p:cNvPr id="3" name="Zástupný symbol pro obrázek snímku 1">
            <a:extLst>
              <a:ext uri="{FF2B5EF4-FFF2-40B4-BE49-F238E27FC236}">
                <a16:creationId xmlns:a16="http://schemas.microsoft.com/office/drawing/2014/main" xmlns="" id="{47CAC919-779F-47FC-B13B-F8C232C1CC4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99CCFF"/>
          </a:solidFill>
          <a:ln w="25402">
            <a:solidFill>
              <a:srgbClr val="000000"/>
            </a:solidFill>
            <a:prstDash val="solid"/>
          </a:ln>
        </p:spPr>
      </p:sp>
      <p:sp>
        <p:nvSpPr>
          <p:cNvPr id="4" name="Zástupný symbol pro poznámky 2">
            <a:extLst>
              <a:ext uri="{FF2B5EF4-FFF2-40B4-BE49-F238E27FC236}">
                <a16:creationId xmlns:a16="http://schemas.microsoft.com/office/drawing/2014/main" xmlns="" id="{8A638852-548E-4966-A431-AD075F58B7FB}"/>
              </a:ext>
            </a:extLst>
          </p:cNvPr>
          <p:cNvSpPr txBox="1">
            <a:spLocks noGrp="1"/>
          </p:cNvSpPr>
          <p:nvPr>
            <p:ph type="body" sz="quarter" idx="1"/>
          </p:nvPr>
        </p:nvSpPr>
        <p:spPr>
          <a:xfrm>
            <a:off x="755998" y="5078156"/>
            <a:ext cx="6047640" cy="4811042"/>
          </a:xfrm>
        </p:spPr>
        <p:txBody>
          <a:bodyPr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335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587C6AE-FDBE-41D2-9EBC-3031F24E5948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3DB2FAA-0950-4980-8C81-844F9A2E9600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CCF94BD-17A9-4430-90F5-83EEDCC2EBC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00D197D-D0EF-4E19-81F4-4AC1D759022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E7FB929-E3B8-4B94-B117-ABD0B173FC2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7293BA7-6617-4E70-B509-40BB90D8131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774947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7D558A6-FEB3-49F9-B308-93F4F0871284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FC3AC38B-BA4E-42C1-921C-769646F1BC46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01647EA-4940-492F-81C6-58759BE4648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FF41761-70AB-4DBE-82CE-C43593FA350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B6F4DA0-F1DE-4027-81EE-97825C740A4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42D9359-1795-41EF-A9F4-708D3C5A20C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1644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A8792DB8-3370-4F62-BC97-4133B7D6CD8A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94A6D571-F538-48DB-B695-C09E107E917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6C63CA4-7BD9-443E-B4D3-918E5340CF5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CCCBC34-1937-465D-B5CD-3B8D5E393D6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251D9510-4FF2-4AC8-9716-D9830A6B2D2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BD5EA8-D151-4FEF-B52E-C1FAEE2F6006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4054960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BB342E6-D273-4E90-B8A5-E4736AFD1547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FDE2881-F8B4-44E5-8A5A-3098EB0C756C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C2F78D64-209F-44CA-8660-CA1C83795C5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A8B95AF-1E6F-423B-B1A4-EDD23DE5399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B6D3376-F70F-479A-99DC-4E05D1F4EC2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C7E2237-9683-4471-944C-BB0A51E625A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484622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1EAB866-C4B4-4F07-A083-580B82C4C3B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4A67B936-19BF-4D7F-9E41-9BD6696782B8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3B9C03D-9AE1-4134-9B89-2F0226488AC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FA830B4-21C0-4158-91A4-18F42F6A53C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12116D2-E08A-4167-A33B-03285DE1501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E354C6E-E5F5-48D9-9E08-95EEA6026B3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5950264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2D4CFA5-6E22-48E3-A765-A00D5BA6FC0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C50FA590-1716-44A5-BBF4-DEB0536BD22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BB320E8-6C2D-4B5F-A6F7-38688F86FE6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872F1B71-836F-43A0-B786-88971CBB91D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7546AAD-4A06-4676-B87A-2DF06D12B9F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E4E74F6-3068-450D-8782-8C935A5D31B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15050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0647E18-1E10-47DC-BF85-4D18F760325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E3515EF8-86B4-460E-972B-F8122344492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359273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58B5E2B9-8241-46B5-A2D2-944C7FE85AB1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014917" y="1768477"/>
            <a:ext cx="4359273" cy="4989515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289D1314-B1D3-42BA-A5EB-95B86ADD1F1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6AAB5809-151D-4B6D-BB62-12997A7238D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22B92BFA-F6DB-4A34-A92E-93B920C6860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61EDE4-68E1-4FE5-B12C-ABF91FFA6BD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8892339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87244C0-ECD9-4549-ABCF-BDB0F22EAEE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D2230D69-A723-4523-B4CD-515A9FF60F9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9E6AC0EA-6EBE-447C-AE73-FD2F01F23B1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1B5F3B3B-5EC2-413C-9165-68B3866FF727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44D1DB99-64DE-44CD-93D9-3D7AA25409B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C7DB8BE6-C486-4451-ADCF-9A370BF30F2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7BF79007-972B-4AD1-905D-8439D463ACF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57053FBA-2DCB-41EC-BFEC-3EFAF8D51DE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B86584D-414A-4859-A583-0D58576C4AD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17183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84E3D55-5000-43CD-B384-5BD50FCDBB55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0A3995B3-15E9-435E-BF96-51E413F2DF6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F2810502-5BF7-46F2-B1BA-D10D1812583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206908A5-8289-41DC-BEB0-AA0417D4D40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97B9DD-3F27-4670-836E-4BFB25E616A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68870950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6329618D-E7C1-4A70-9717-15789F23676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6EF6234B-2118-4D5D-BD51-A7B6BAF296F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147612F0-5C0B-406F-A66B-AD6700AF67C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84F6DB6-2D4F-433C-85ED-D563CE50747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3499205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39EF7D92-F354-482A-85CF-D3DAB0D1882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86FAD228-B89D-4252-9795-8141C30040ED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ED02FBFF-5144-468D-AA95-96EE0290A35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A2374F6C-5121-49A0-B746-1C72BAFE339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B85EF714-D5FC-4E53-ABE4-61A9AF040A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C854CC21-4652-45DC-A229-666BD9A8CDA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059C736-3E02-4105-939E-F6A37AADC79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342283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433BD59-C5FA-43B8-BB20-2B85B3EDB8E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2530621D-DAAB-468F-ABF1-9EE79796128B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50AE32C-79C5-47CC-8926-B3839C595EE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ABCA4A3-F3D1-4DC3-812C-1FFBEEC883A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69301D3-0072-4C42-82DA-0A56F07478B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54705F-1F12-4975-A08F-D17455198B3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8511843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98627B8-37E6-43B8-9868-1723875C9821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6170810C-9FB6-4EB8-BC34-154832128CDE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9FD368B8-DE72-48FA-89E3-3640A98145C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D56F47CA-B3B7-49BA-AE16-A6864F99B56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FAD44857-814F-448D-BD48-E331D150AD4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F288DB75-8090-4DB2-9CFB-75414DA92BE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0358A07-5CAE-414F-AECE-6C0088C34DB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94834852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470CBFB-487F-4A08-A565-C6597D822329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8D321A0E-0DBD-4628-9983-CC1791244807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4EC773E-1060-4C79-98E5-DA31949D004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8BAE4FE-8C7E-492F-947F-D8BB141F49B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BDADC50-601D-4C81-8D84-1FEA0B8FADE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92FAB08-BB8E-4C4D-A981-D1FC958067B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360303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B2109639-239C-4433-8BC6-E051BC18FF4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6456358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F2D1E9E4-6A46-4988-A684-8AB1D12CC95C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6456358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17776328-B81B-4BFA-B016-0AD9D28AA39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D059ACD-A78E-47C4-8B6B-BA1FAA8400B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E1BEA12-133B-4109-A5B6-FAAC2308DEF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687631-2B4A-402C-A818-A18DF095AE9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239439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AABBBA-82D7-48B2-BC72-D622B06916B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AB4E238-95FF-4267-BEED-EAC6CDA76CA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D243447B-1356-4B03-AB74-7BCD48AD324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BA261BB-8D2A-4194-9DA5-ED3D9A29690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BE00C24-7D13-4134-94C7-4C720230C5A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B7F213-A755-4B17-9B53-033DF634104A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91605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FC39D24-8D0A-4C4B-9610-34D92F344B7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36EC741B-67F9-427D-B22F-DAC09C492D86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B0CBE34-F951-4969-980B-B5D55BDBAB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08CE394-ABDF-4BA9-A49B-EA677F5BD2C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D042ACA-EB9D-4F51-9594-8AE7C9CCE75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FC81B84-79DD-4535-87F8-25ECF176E77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5943766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5626693-6049-4C02-9A6D-5DE3B43A228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9F81AD9D-6C93-41E6-8D4A-AABD9B2519F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3841B5A-1A7F-41CC-B025-4CC8BDD29B0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01001DF-203A-40A6-B173-D4CDFA12030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F6D52EDC-D9F6-4961-A5D2-E71742502DE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7D5EFE-B37F-4F73-B4C4-A68498C648D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3969476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B78AE0B-59EA-4197-94D6-7F7944528FEF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48F3C05-54D4-41D1-9710-DF8A723F669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800225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C34EEE90-F306-46A5-8FFE-5A70B2919552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800225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FBCF3755-EE62-4884-AAD4-BE15881F829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D03D1F9-5C19-416E-8BB3-CBB26965329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AA5B2591-DBAD-4F66-8AD0-8B1F92A0E23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DC0184C1-9C7F-47B0-B9A4-11BC356DCAC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9909939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A6BB4760-E971-4EEF-A6D3-7215459E291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28F2D59-CD13-41FD-A706-EA0A12A43380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8422F582-43FE-4CC4-8574-5B818D9FEC14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1C1F6E7E-2A77-4128-A75E-63F52CCCE610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3A40769D-43B0-4DE1-BE2F-1A0DD502D4B6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78011BA9-C53A-4A39-B4D3-DDBB57023B1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B313CAD8-5F0C-4DD4-B575-B15E2683610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9095BC56-8F25-4B1F-A4E2-4F5A342135C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45D6E2-1637-4A0E-8914-6DA83989B42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347496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2FFEAA8-C65B-44AB-A420-5049BCADAC48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5249BD54-1259-4D88-A6D9-E4334AD13A1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A366E036-0FBB-4FFF-BF43-88C997DB86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96CC26A9-ECBD-4AB6-A6A9-9E1CEE97C68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BF2474E-D051-4834-8710-08C6F19E986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0598902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154DDCC1-24CA-425B-96A5-85FF4062901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B960B157-C442-4CD0-BB56-EF179740ED8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85A14B41-A62E-4EAD-B140-49F86FD17B8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6D79E0D-7B95-4F2B-A076-A88900C83C7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93961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6F318E0-2A3A-442A-A4BB-2E1542DD426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31B5EF3B-98FE-42AF-8632-4893AC3D0F8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3EFC281-C133-47EA-8B90-1557450657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94B662F-A2B7-4CF1-BD3C-FE178F42D43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B2351DF-1628-44F4-9A6C-C8F1E57870C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7546A66-C1D1-4999-A52F-1707C06E967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7688540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02BF1516-1041-45DA-9AF4-2FFBCBD92ED2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9538240A-A9E8-477F-8247-7C9C932A1E95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E2BF66E0-2A78-4497-B693-12480730F98C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E5C41599-289C-4A89-9344-2859F92A691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4E9BDDFF-3E2C-4C76-8CD2-690FC8A33D5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48586950-8739-49E0-93F4-D9BC934082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ABA27F-CDDA-404A-9ECF-D5204F6E028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75692768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1B58E00-4BB9-4446-B481-604C9F6E681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3B0198E7-8385-4CFD-B556-9AE8E6A1A71D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4C700B50-A718-4DFB-8459-0E494EBC0198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3D76C614-4FE6-480A-8FDB-41404BD9F66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D2B89D7-082A-45C3-BFB1-5A5E4152246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2DF1E244-F5A2-42A3-9BC9-4E97B390C10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80BBF54-F6E0-4500-A028-6154B58A44E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977149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A54AF75-A335-4C8C-B4CA-3A4D6BB9F17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2FAC15FB-92E8-4EF0-ADE4-6CE44FB3CE8B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3A81AC79-71FF-452F-9169-F37D81A60F04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A399698-31F3-49B3-AAEA-EE83B4E24C4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6392FC0B-8F5B-44FD-963B-19CAFE2620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B2F6B06-8B6A-49E3-8952-5C13B0635B7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190664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3C6721D3-E40D-4B1F-ACF6-A602B873CE5E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576264"/>
            <a:ext cx="2266953" cy="5608636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6E927C0F-B545-4268-9681-BC32A4F2F45A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576264"/>
            <a:ext cx="6653210" cy="5608636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AA7DABC-EFBE-4C0F-A0FD-5C7880567D5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3063B9D-5BE9-4BCE-965E-323E352B232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C8A0BF2-CBEE-4B15-A3E9-463E1B1EA06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2DBEAE0-B786-4BE3-A222-090C1DC1BC3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92127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A3ED446-8D82-4229-8D16-BE991A4918B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65A1827C-DA9D-447F-AF6D-097455F7E363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 sz="2400"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58E5548-C8C0-47FB-895B-DE3F3BF4A59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CF345FE-5D3F-41F3-A4DB-6B95B5D9CE9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0F57ED32-006F-47C9-B023-DB3B2C471FB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BC87B91-F92D-4FD8-BCC8-6E2C8CB13EF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597413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3D634EA-6612-49C8-A717-6BEAE39D2A0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A6CA03EE-0105-42F0-B94E-8399B615F2C0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96040A43-2941-49CF-A598-E4958068222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DBD6829F-E69B-461A-9E1A-53AE4A92157F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5933197F-1B02-4AA7-9540-08EF73B8FCC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EBACF36-1596-42F7-9897-85E6094E618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6240267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E24624A-4E79-4DBB-ADA8-B47C2690A0E7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4F6ACD61-2521-47B2-B96A-0E6B110178C3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 sz="2400"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E9B4B2F1-F65D-4517-9A12-CED9EF8A154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3CF3D77-DBBA-43C3-BF60-45AE0BF58226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F75C7E7-64A8-4551-A3A5-3A0AE68D018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B86E376D-C7BF-407D-90D2-49B29BBF40B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80638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967C0AB-0E15-43EA-AFD4-602DA46EC7AE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DCE5D68-4531-48A9-8B5E-6126638E27C8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824035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910EBF0E-E156-46E6-AA33-3E625A90460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824035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3F156E50-39FF-479B-8935-A9AC785A290D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26F63FE6-08BB-4A98-A126-9A4131B9EB8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6C0D5162-A21D-4F88-80FC-4CFDE1CAFD38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CBA1B0F-C931-486C-96FC-DF7A6B6CF9C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2038133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D815960-E502-4537-B8C1-E1A7FE9D11F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7BACE12-CAE1-49B6-9FF8-83AC6D12B5C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413E0261-1123-4EBD-9A68-1A5828F3CE5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F419B21B-02B4-4CF4-B670-56C3338B9B06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9B744C7F-B591-4B50-8530-B7EC27194508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9A89F98B-34A4-4A3A-BBF8-CFDCE9E1AD5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0CFDDB53-E328-4163-BD99-77E1F36C8C2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0A127002-D936-4C08-98AA-02160B53BC0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DA2BADB-24DB-482E-A74F-1064BC039B7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8992288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E01F320-D6DA-42A6-BC64-7F6003C2E5E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5D05A7EA-0DF4-4A57-A5AF-3F6F98A6DAD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6AC8E364-94A9-4E3C-9440-AA641163216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2F3460F4-6042-4D34-9D15-F2C435D2A3E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0AB839-6150-4E2B-840E-9ADF60CF36F9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47237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2DF548B-249E-4BB3-99D3-04F0E7E4C00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A860BF0-F235-42CC-9E63-1AEA2D1B4F26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8021555C-C78E-42E5-B7CE-4487D4974140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180E547C-E1EE-4339-883D-5E388FA344F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D9659BA2-E422-475C-8F44-6F4A98A6BB3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7E36CB41-DCEB-45D5-AA76-0292568CBBE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3E3C4D00-6381-4070-A87D-90DBF973104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34449843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A60421EA-D0B4-4261-B02B-995F4547728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5F754354-AEF6-426C-B7D0-4CAFFE23CBB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0A51DB67-02B3-4C8A-9F02-01EE496B28D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440F921-996C-4FEB-A465-C24B601DFB8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71209604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C36321FB-C813-451E-B7A8-F72C94AA0408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2FBB5A0-4A84-43D9-B8DA-F93AD2FDC38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A1C58741-B31C-4D94-A131-FF153BC7621A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CA135C7E-DF28-46F0-A23B-670F77DF885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9BBE07AD-3328-42E5-A555-8EF86AECEAA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6A93B98C-F443-459A-A9C5-06459F678C29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71A13F5-717A-47DB-878B-947BC6F831F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811240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C107AAC-65C9-4469-892A-0E07111F9D16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602759EB-2D4A-4656-82E9-E1D9421F5420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E7402EDB-0EBA-4AFB-8CAF-FDB482C964C1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288FDAE9-3AEB-4E7B-93CC-5B707E6C120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209D70A-A825-4EEC-AC03-B48A44F6551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CCE81A1A-CFBB-4E02-874D-EE1D3F7B822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8BF7DD4-4E0B-498F-93A9-EAF411ACE6F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911270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29240949-2B54-4FE8-934E-D3F183EC38F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FAAA21B5-E19B-49BA-A9DB-B4DCDA65B35F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85723ABC-77F6-4B92-AC48-B113252D826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A51CC04F-DB50-4C16-8CB5-B306E71AEBD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7077D13C-5495-4BF4-8507-641A9C40CD8E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5A1345B-3E2E-4EA7-A459-4C53AB8AB90D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334487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D4359C1F-894C-45C4-9D67-A70FCFDFFA1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287341"/>
            <a:ext cx="2266953" cy="5921370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5C86D4D6-1D06-4AAD-B9F3-45F9F09065E5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287341"/>
            <a:ext cx="6653210" cy="5921370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D9FE17B-CB7F-4F01-85F1-C0B043FCF4E8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75EE902C-1843-4E73-9D1D-26F930C609B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F659C10-F0CA-41A2-91DA-02C7E28CEE5B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58575D5-3045-44FF-B06B-0599A71B1B73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1543761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C6FA36D-2BEE-40FB-9C3F-0D827BF34A79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1260472" y="1236661"/>
            <a:ext cx="7559673" cy="2632072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xmlns="" id="{CDF5683C-87D6-4413-8A6E-75FB48BEA545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260472" y="3970333"/>
            <a:ext cx="7559673" cy="1825627"/>
          </a:xfrm>
        </p:spPr>
        <p:txBody>
          <a:bodyPr anchorCtr="1"/>
          <a:lstStyle>
            <a:lvl1pPr algn="ctr">
              <a:defRPr/>
            </a:lvl1pPr>
          </a:lstStyle>
          <a:p>
            <a:pPr lvl="0"/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68E1D7DF-252C-44E7-A05D-D06CE71FC74E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B18545E5-A6C3-431C-BED1-2FC0C9B4AAA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FB9FB3E-E79A-4A78-997A-9A566DC9E39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F52CEA17-3F4E-4D36-A9BE-5CBE7790F46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775022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811E109F-5BA2-44E6-A091-AEACB176779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6474829A-4D30-474C-B555-04935B90F9AA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BDDD7910-F932-444D-B4F5-C0F675FD64F6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4D5320CC-1448-44AB-8761-58DCF9D3F551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C024696F-BFBE-4865-AF21-6A99A60EEBB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C0E6D590-7EC7-4CA6-B319-AE8D8C394C14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5729162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B7562C84-FBF3-4E32-BE60-C9C8BEDDFA0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7391" y="1884358"/>
            <a:ext cx="8694736" cy="3144841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C6FD3CD9-C804-466C-874B-C18F2A4F7CCA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87391" y="5059366"/>
            <a:ext cx="8694736" cy="1652585"/>
          </a:xfrm>
        </p:spPr>
        <p:txBody>
          <a:bodyPr/>
          <a:lstStyle>
            <a:lvl1pPr>
              <a:defRPr>
                <a:solidFill>
                  <a:srgbClr val="898989"/>
                </a:solidFill>
              </a:defRPr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019BE53-ACD0-4E40-85B5-0112FE6F8BEB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4991FC4-0547-4B83-A52C-B0F834DFD5E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47D6C271-AE86-4DE3-9386-3A391111F306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6A9EECC-0CE0-42B2-9438-7FB10DA7292C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182515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D01B1E49-7186-42E0-A0FF-BB1384C064F6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0078A5A-020D-4C2E-8DDE-BF4ED321C8B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503240" y="1768477"/>
            <a:ext cx="4459291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01EF27CA-21F1-4CDE-966B-559A4D94DAAA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5114925" y="1768477"/>
            <a:ext cx="4460872" cy="438467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11F907C5-B17B-447D-AB1E-23B0E48163E0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321AC45E-F4B9-4A2C-B49E-33509EE3050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07361D82-800B-4605-A4D3-88EA225FC42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96B35F2B-876A-415A-8F2D-35AAC94793E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7906031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69D6796-B829-4267-A977-3CB63ADFC3B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A5CB0039-D40F-4E6E-9664-930E2D029D41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25F2D30C-7F0D-4B33-8906-6131C85717F9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A477936B-FF72-4447-A9B7-28D7C07EEB68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C469D2FA-9FBA-4F28-B063-5F94AAC19C4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325997D1-A55A-4D39-B3BC-266F0D395655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F8C8021B-FD76-4A5E-BE6B-2623DF12B8AC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5B210AF0-75DE-4C21-9221-BB3AA20C4E05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A6C9AF3-477B-400E-9125-E238DE4E8B3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101978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400F2C35-FA30-4F81-81CF-027D6FD2A18D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403222"/>
            <a:ext cx="8694736" cy="1460497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65A9849F-434B-4C46-9564-BDD23A879E3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93736" y="1852610"/>
            <a:ext cx="4265611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4" name="Zástupný obsah 3">
            <a:extLst>
              <a:ext uri="{FF2B5EF4-FFF2-40B4-BE49-F238E27FC236}">
                <a16:creationId xmlns:a16="http://schemas.microsoft.com/office/drawing/2014/main" xmlns="" id="{59A64BF8-7A4C-4913-A7E6-C5DFC1CE08EC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93736" y="2760665"/>
            <a:ext cx="4265611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xmlns="" id="{EE0CE5F1-2FFE-4B57-A7FB-09DB7C0A9D2F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5103815" y="1852610"/>
            <a:ext cx="4284658" cy="908054"/>
          </a:xfrm>
        </p:spPr>
        <p:txBody>
          <a:bodyPr anchor="b"/>
          <a:lstStyle>
            <a:lvl1pPr>
              <a:defRPr sz="2400" b="1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6" name="Zástupný obsah 5">
            <a:extLst>
              <a:ext uri="{FF2B5EF4-FFF2-40B4-BE49-F238E27FC236}">
                <a16:creationId xmlns:a16="http://schemas.microsoft.com/office/drawing/2014/main" xmlns="" id="{9FFB3434-E79B-42C4-9D62-AECE09C25EB7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5103815" y="2760665"/>
            <a:ext cx="4284658" cy="4062414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>
            <a:extLst>
              <a:ext uri="{FF2B5EF4-FFF2-40B4-BE49-F238E27FC236}">
                <a16:creationId xmlns:a16="http://schemas.microsoft.com/office/drawing/2014/main" xmlns="" id="{6A75C186-C71A-4013-A582-2FFAD4B8C9F7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8" name="Zástupný symbol pro zápatí 7">
            <a:extLst>
              <a:ext uri="{FF2B5EF4-FFF2-40B4-BE49-F238E27FC236}">
                <a16:creationId xmlns:a16="http://schemas.microsoft.com/office/drawing/2014/main" xmlns="" id="{FD1247DA-F860-41B4-86A1-5C2AAE39884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9" name="Zástupný symbol pro číslo snímku 8">
            <a:extLst>
              <a:ext uri="{FF2B5EF4-FFF2-40B4-BE49-F238E27FC236}">
                <a16:creationId xmlns:a16="http://schemas.microsoft.com/office/drawing/2014/main" xmlns="" id="{660C7D1D-FCC4-4C3A-96EF-D5ABE0902E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9A1E971-7F91-4DE2-B2F3-F5E8499DB480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9114680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66BD2F80-8CB8-4A46-A7A1-170FC284695D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1042EA24-02BB-4953-953F-B7A007663CB1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83D791BC-26A7-477C-9B06-AB5884C533BA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0641FE6B-E1C6-4DB6-9C1F-73AC4B7FD7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7DC32024-17FB-4FC3-8FE5-A03638B6D08F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9350970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B48ACFE6-1DEF-4000-88B9-4DB8572198D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B4BE3090-CB96-48EB-8810-57EFDC343367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0133330E-7F60-43E1-9D29-ECD90BCC6D0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F0298D9-6B82-46C2-AF7A-FD4EB132296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04094098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1AAF0D6A-3505-4F8D-96C3-3ED2C91CA64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CF2B7A3E-0F6A-4B20-8817-895925AE61BA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02D0011B-7ACB-4CEA-A564-9F0947DFEA9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5BC6227E-1F87-46FC-A493-168CCA154ED2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745C4AA0-A3EA-40A4-ADD7-DA6BDF274C7E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DC88D953-4D6C-4584-8B7B-A16E909EF12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F21872-696D-43E8-A64A-F752BA5B221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64711565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5A67CA1E-026A-4D4F-B609-9DC4C1B8DA8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75149798-5B4B-4FE1-AAB7-A69031749D77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 sz="3200"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6FCFAAB6-3C96-4891-862D-5547B63591CF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6A7B0B01-99E1-43A6-8B6C-D0B5BAE7BCC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1CD05930-02BD-4D7A-A52E-463E79A2309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51418129-51EB-44B6-8843-D76CB0E0E1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BF8AC48-54C7-45A3-9B87-5E987555DC75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0989133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A0CEBFD-75AE-40E6-BEF6-46F7B40E2DF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C742A5A9-3CFD-47FC-AAF7-FFC84647FE4D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4DE3833A-19DF-4580-A8F6-D9C9FD880ACC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C19BC898-B2C1-4CAD-B02A-FBEAA186C4D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8FA3FE20-852B-43EF-A116-31F5191C20A3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4B40406-16DB-45BE-AB4B-AC9F7FEE742E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4034612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>
            <a:extLst>
              <a:ext uri="{FF2B5EF4-FFF2-40B4-BE49-F238E27FC236}">
                <a16:creationId xmlns:a16="http://schemas.microsoft.com/office/drawing/2014/main" xmlns="" id="{DB67F819-55C0-4A8B-9C5B-C7E8CE2D2548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7308854" y="301623"/>
            <a:ext cx="2266953" cy="5851529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>
            <a:extLst>
              <a:ext uri="{FF2B5EF4-FFF2-40B4-BE49-F238E27FC236}">
                <a16:creationId xmlns:a16="http://schemas.microsoft.com/office/drawing/2014/main" xmlns="" id="{CB0DD249-177C-40DD-88E0-9D63FA4ED6E2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503240" y="301623"/>
            <a:ext cx="6653210" cy="5851529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5D9689CB-C076-42D1-802B-015F50CF00D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3CF73E3-50CC-4D86-A12F-8EC1BE17F93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BF60A9C2-3EFC-412B-B2BD-8075DEFBD97C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D29B744-BA4D-416D-B875-E2AD5925DBE8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584541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8D02FE9-5825-4925-BC06-7D0018C5DFEB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xmlns="" id="{2B11AEE7-2F72-42A5-BCF1-ED9EA9ECC923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xmlns="" id="{20029310-5497-4BD0-8CA1-CD7906D8E09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xmlns="" id="{00F8B03F-0B25-4A88-BBA1-2F24AFAFF3A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5B97E85-5ADD-41A4-B718-73F3F69A10C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9195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>
            <a:extLst>
              <a:ext uri="{FF2B5EF4-FFF2-40B4-BE49-F238E27FC236}">
                <a16:creationId xmlns:a16="http://schemas.microsoft.com/office/drawing/2014/main" xmlns="" id="{671782C5-DA1C-4025-AFC5-4775A69A5D9F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0941D8DE-B172-4D43-80F2-B858B8EA36A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AFABA76B-25D4-4608-B529-D9552308D40A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F0BA01-DD61-4EE4-AEE5-98D41D03AA02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334149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F8186768-41E9-4EBA-886E-8A7152D6180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108C94F-11C2-4836-8393-38E75CE535F1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F435B424-3538-4DDE-B265-A7C04A12D5D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AC764C32-698C-471E-9E69-E207046C434A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C52647B1-0A18-4775-B191-4BED914566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D3537CC1-773D-49A9-B8BF-E55F1530592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4B98E635-0CE0-4B79-9AEC-0F306698FA91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399824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EA410EE2-3587-44F2-A21A-DF4E50FA5AE3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93736" y="503240"/>
            <a:ext cx="3251204" cy="1765304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cs-CZ"/>
              <a:t>Kliknutím lze upravit styl.</a:t>
            </a:r>
          </a:p>
        </p:txBody>
      </p:sp>
      <p:sp>
        <p:nvSpPr>
          <p:cNvPr id="3" name="Zástupný symbol obrázku 2">
            <a:extLst>
              <a:ext uri="{FF2B5EF4-FFF2-40B4-BE49-F238E27FC236}">
                <a16:creationId xmlns:a16="http://schemas.microsoft.com/office/drawing/2014/main" xmlns="" id="{140441A1-9C4A-4B91-AE19-C8D1925DCB32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4286249" y="1089022"/>
            <a:ext cx="5102223" cy="5372100"/>
          </a:xfrm>
        </p:spPr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E87DA099-6310-44C0-A761-0C69F86B3799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93736" y="2268534"/>
            <a:ext cx="3251204" cy="4200525"/>
          </a:xfrm>
        </p:spPr>
        <p:txBody>
          <a:bodyPr/>
          <a:lstStyle>
            <a:lvl1pPr>
              <a:defRPr sz="1600"/>
            </a:lvl1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8E54465C-EE53-46E7-A320-06B4315DA6A9}"/>
              </a:ext>
            </a:extLst>
          </p:cNvPr>
          <p:cNvSpPr txBox="1">
            <a:spLocks noGrp="1"/>
          </p:cNvSpPr>
          <p:nvPr>
            <p:ph type="dt" sz="half" idx="7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8121B303-42DD-4583-95CC-61EA518D2E18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F284ADD6-29D5-4C3E-80A5-5A7BB07CAE6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19224460-D6F3-4CE6-9353-C968E8430167}" type="slidenum"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6540562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Relationship Id="rId14" Type="http://schemas.openxmlformats.org/officeDocument/2006/relationships/image" Target="../media/image3.sv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4BD5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059E51DF-61DD-44F8-9171-EA908FAF378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884C849E-4DB2-4D7C-8A7F-1119D621DF0C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A0E2F83E-419A-40E1-93CA-DA9148418EFF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F55B69E6-079A-447B-B7CA-D7E820F2D11B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356FFBA6-BBAF-43FB-9FFE-652C5AED9399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B19113E1-D4D4-47BB-9DD3-1CFB44C0507A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Arial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D1E28A64-39BA-4973-B7B5-383933CD891B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BAB5D5D8-9805-41B8-86D2-995A0E31D35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8870036" cy="4989597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3BD4B92-31B8-4BAC-A1A5-1987100DE1DC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E2A09F42-74C7-4DD2-A57F-655C2F5A1495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ECAE1627-5B86-4F56-A2EF-4E429EB84AA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F99A7FC5-6220-48E7-BA15-70A36E38B0EF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4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320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5ABBC70E-B871-43FD-B1E6-852F02BDC693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</a:blip>
          <a:srcRect/>
          <a:stretch>
            <a:fillRect/>
          </a:stretch>
        </p:blipFill>
        <p:spPr>
          <a:xfrm>
            <a:off x="722" y="722"/>
            <a:ext cx="10079641" cy="75596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nadpis 2">
            <a:extLst>
              <a:ext uri="{FF2B5EF4-FFF2-40B4-BE49-F238E27FC236}">
                <a16:creationId xmlns:a16="http://schemas.microsoft.com/office/drawing/2014/main" xmlns="" id="{0EBC5C57-92F1-4370-810B-77D62AA6982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575998"/>
            <a:ext cx="7200003" cy="71999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0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BFBBE3ED-0898-431B-A126-D1BE0803F5E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99996"/>
            <a:ext cx="9072000" cy="43844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E1A80B1F-BA2C-4A63-AEC3-534B800D482E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A14DFDF3-9E84-4C34-964B-943132980D3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2A2C74F1-7BCA-47AC-B522-1C871BA13791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6996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7E42B9E4-C63B-4941-9394-D8C42518FE7E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marL="0" marR="0" lvl="0" indent="0" algn="l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3600" b="0" i="0" u="none" strike="noStrike" kern="1200" cap="none" spc="0" baseline="0">
          <a:solidFill>
            <a:srgbClr val="000000"/>
          </a:solidFill>
          <a:uFillTx/>
          <a:latin typeface="Arial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2600" b="0" i="0" u="none" strike="noStrike" kern="1200" cap="none" spc="0" baseline="0">
          <a:solidFill>
            <a:srgbClr val="000000"/>
          </a:solidFill>
          <a:uFillTx/>
          <a:latin typeface="Liberation Sans" pitchFamily="34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D52A7EB1-4CD5-4AF5-B6D7-34805D55F57C}"/>
              </a:ext>
            </a:extLst>
          </p:cNvPr>
          <p:cNvPicPr>
            <a:picLocks noChangeAspect="1"/>
          </p:cNvPicPr>
          <p:nvPr/>
        </p:nvPicPr>
        <p:blipFill>
          <a:blip r:embed="rId13">
            <a:lum/>
            <a:alphaModFix/>
            <a:extLst>
              <a:ext uri="{96DAC541-7B7A-43D3-8B79-37D633B846F1}">
                <asvg:svgBlip xmlns:asvg="http://schemas.microsoft.com/office/drawing/2016/SVG/main" xmlns="" r:embed="rId14"/>
              </a:ext>
            </a:extLst>
          </a:blip>
          <a:srcRect/>
          <a:stretch>
            <a:fillRect/>
          </a:stretch>
        </p:blipFill>
        <p:spPr>
          <a:xfrm>
            <a:off x="1078" y="1435"/>
            <a:ext cx="10077483" cy="756251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Zástupný nadpis 2">
            <a:extLst>
              <a:ext uri="{FF2B5EF4-FFF2-40B4-BE49-F238E27FC236}">
                <a16:creationId xmlns:a16="http://schemas.microsoft.com/office/drawing/2014/main" xmlns="" id="{94D4C8A0-67D2-4E40-9B05-36A3A7087D2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287999"/>
            <a:ext cx="9072000" cy="1248119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xmlns="" id="{BBAEAFA0-0400-4BD9-B473-F447BE576E5F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823761"/>
            <a:ext cx="9072000" cy="4384438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rm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>
            <a:extLst>
              <a:ext uri="{FF2B5EF4-FFF2-40B4-BE49-F238E27FC236}">
                <a16:creationId xmlns:a16="http://schemas.microsoft.com/office/drawing/2014/main" xmlns="" id="{B0F9EFBD-5934-4B20-8879-4E55FF94AE87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6437"/>
            <a:ext cx="2348279" cy="5209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zápatí 5">
            <a:extLst>
              <a:ext uri="{FF2B5EF4-FFF2-40B4-BE49-F238E27FC236}">
                <a16:creationId xmlns:a16="http://schemas.microsoft.com/office/drawing/2014/main" xmlns="" id="{EBE91413-4C2D-4C10-A10D-95881BC392C9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004" y="6886437"/>
            <a:ext cx="3194995" cy="5209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7" name="Zástupný symbol pro číslo snímku 6">
            <a:extLst>
              <a:ext uri="{FF2B5EF4-FFF2-40B4-BE49-F238E27FC236}">
                <a16:creationId xmlns:a16="http://schemas.microsoft.com/office/drawing/2014/main" xmlns="" id="{32452B9B-A232-4EC0-A1E2-79CEF5D29C5B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6996" y="6886437"/>
            <a:ext cx="2348279" cy="52091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D3E500BD-E0B6-4E73-86BE-4CCFE761691A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4760" b="0" i="0" u="none" strike="noStrike" kern="1200" cap="none" spc="0" baseline="0">
          <a:solidFill>
            <a:srgbClr val="FFFFFF"/>
          </a:solidFill>
          <a:uFillTx/>
          <a:latin typeface="Liberation Sans" pitchFamily="18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530"/>
        </a:spcAft>
        <a:buNone/>
        <a:tabLst/>
        <a:defRPr lang="cs-CZ" sz="3470" b="0" i="0" u="none" strike="noStrike" kern="1200" cap="none" spc="0" baseline="0">
          <a:solidFill>
            <a:srgbClr val="000000"/>
          </a:solidFill>
          <a:uFillTx/>
          <a:latin typeface="Liberation Sans" pitchFamily="18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D6F8FE56-681D-4476-AD6D-24C0E4DAD48F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03998" y="301322"/>
            <a:ext cx="9071643" cy="1262155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ctr" anchorCtr="1" compatLnSpc="1">
            <a:noAutofit/>
          </a:bodyPr>
          <a:lstStyle/>
          <a:p>
            <a:pPr lvl="0"/>
            <a:endParaRPr lang="cs-CZ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xmlns="" id="{7654DCB4-E71F-44D9-9B25-CD53CE1624F9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503998" y="1769043"/>
            <a:ext cx="9071643" cy="4384804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xmlns="" id="{097C8AAA-F43C-4E5E-8C7C-0C5D08EED805}"/>
              </a:ext>
            </a:extLst>
          </p:cNvPr>
          <p:cNvSpPr txBox="1">
            <a:spLocks noGrp="1"/>
          </p:cNvSpPr>
          <p:nvPr>
            <p:ph type="dt" sz="half" idx="2"/>
          </p:nvPr>
        </p:nvSpPr>
        <p:spPr>
          <a:xfrm>
            <a:off x="503998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5" name="Zástupný symbol pro zápatí 4">
            <a:extLst>
              <a:ext uri="{FF2B5EF4-FFF2-40B4-BE49-F238E27FC236}">
                <a16:creationId xmlns:a16="http://schemas.microsoft.com/office/drawing/2014/main" xmlns="" id="{228D279F-7E29-4713-9B1B-E20436A62158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447361" y="6887160"/>
            <a:ext cx="3194995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1" compatLnSpc="1">
            <a:noAutofit/>
          </a:bodyPr>
          <a:lstStyle>
            <a:lvl1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endParaRPr lang="cs-CZ"/>
          </a:p>
        </p:txBody>
      </p:sp>
      <p:sp>
        <p:nvSpPr>
          <p:cNvPr id="6" name="Zástupný symbol pro číslo snímku 5">
            <a:extLst>
              <a:ext uri="{FF2B5EF4-FFF2-40B4-BE49-F238E27FC236}">
                <a16:creationId xmlns:a16="http://schemas.microsoft.com/office/drawing/2014/main" xmlns="" id="{D96D108C-033F-45CC-8573-338B3BFA338A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7227362" y="6887160"/>
            <a:ext cx="2348279" cy="521281"/>
          </a:xfrm>
          <a:prstGeom prst="rect">
            <a:avLst/>
          </a:prstGeom>
          <a:noFill/>
          <a:ln>
            <a:noFill/>
          </a:ln>
        </p:spPr>
        <p:txBody>
          <a:bodyPr vert="horz" wrap="square" lIns="0" tIns="0" rIns="0" bIns="0" anchor="t" anchorCtr="0" compatLnSpc="1">
            <a:noAutofit/>
          </a:bodyPr>
          <a:lstStyle>
            <a:lvl1pPr marL="0" marR="0" lvl="0" indent="0" algn="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cs-CZ" sz="1400" b="0" i="0" u="none" strike="noStrike" kern="1200" cap="none" spc="0" baseline="0">
                <a:solidFill>
                  <a:srgbClr val="000000"/>
                </a:solidFill>
                <a:uFillTx/>
                <a:latin typeface="Times New Roman" pitchFamily="18"/>
                <a:ea typeface="Lucida Sans Unicode" pitchFamily="2"/>
                <a:cs typeface="Tahoma" pitchFamily="2"/>
              </a:defRPr>
            </a:lvl1pPr>
          </a:lstStyle>
          <a:p>
            <a:pPr lvl="0"/>
            <a:fld id="{02C7CE3E-611A-4BAC-9436-45B0945304B6}" type="slidenum"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marL="0" marR="0" lvl="0" indent="0" algn="ctr" defTabSz="914400" rtl="0" fontAlgn="auto" hangingPunct="0">
        <a:lnSpc>
          <a:spcPct val="100000"/>
        </a:lnSpc>
        <a:spcBef>
          <a:spcPts val="0"/>
        </a:spcBef>
        <a:spcAft>
          <a:spcPts val="0"/>
        </a:spcAft>
        <a:buNone/>
        <a:tabLst/>
        <a:defRPr lang="cs-CZ" sz="5280" b="1" i="0" u="none" strike="noStrike" kern="0" cap="none" spc="0" baseline="0">
          <a:solidFill>
            <a:srgbClr val="000080"/>
          </a:solidFill>
          <a:uFillTx/>
          <a:latin typeface="Albany" pitchFamily="18"/>
          <a:cs typeface="Tahoma" pitchFamily="2"/>
        </a:defRPr>
      </a:lvl1pPr>
    </p:titleStyle>
    <p:bodyStyle>
      <a:lvl1pPr marL="0" marR="0" lvl="0" indent="0" defTabSz="914400" rtl="0" fontAlgn="auto" hangingPunct="0">
        <a:lnSpc>
          <a:spcPct val="100000"/>
        </a:lnSpc>
        <a:spcBef>
          <a:spcPts val="0"/>
        </a:spcBef>
        <a:spcAft>
          <a:spcPts val="1415"/>
        </a:spcAft>
        <a:buNone/>
        <a:tabLst/>
        <a:defRPr lang="cs-CZ" sz="2400" b="0" i="0" u="none" strike="noStrike" kern="0" cap="none" spc="0" baseline="0">
          <a:solidFill>
            <a:srgbClr val="000000"/>
          </a:solidFill>
          <a:uFillTx/>
          <a:latin typeface="Albany" pitchFamily="18"/>
          <a:cs typeface="Tahoma" pitchFamily="2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400" b="0" i="0" u="none" strike="noStrike" kern="1200" cap="none" spc="0" baseline="0">
          <a:solidFill>
            <a:srgbClr val="000000"/>
          </a:solidFill>
          <a:uFillTx/>
          <a:latin typeface="Calibri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2000" b="0" i="0" u="none" strike="noStrike" kern="1200" cap="none" spc="0" baseline="0">
          <a:solidFill>
            <a:srgbClr val="000000"/>
          </a:solidFill>
          <a:uFillTx/>
          <a:latin typeface="Calibri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cs-CZ" sz="1800" b="0" i="0" u="none" strike="noStrike" kern="1200" cap="none" spc="0" baseline="0">
          <a:solidFill>
            <a:srgbClr val="000000"/>
          </a:solidFill>
          <a:uFillTx/>
          <a:latin typeface="Calibri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2.jpg"/><Relationship Id="rId4" Type="http://schemas.openxmlformats.org/officeDocument/2006/relationships/image" Target="../media/image11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1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5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xmlns="" id="{9EE3B670-1BBB-4759-AD56-0F75DE0A3F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xmlns="" id="{091C1A26-9F07-42E9-908F-82B0E58988D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kern="150" dirty="0"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7</a:t>
            </a:r>
            <a:r>
              <a:rPr lang="cs-CZ" sz="32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.A nadtřída - Ryby</a:t>
            </a:r>
            <a:br>
              <a:rPr lang="cs-CZ" sz="32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</a:br>
            <a:r>
              <a:rPr lang="cs-CZ" sz="32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Udělejte si výpisky z přiložené prezentace- nadtřída - Ryby</a:t>
            </a:r>
            <a:br>
              <a:rPr lang="cs-CZ" sz="32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</a:br>
            <a:r>
              <a:rPr lang="cs-CZ" sz="32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Písemně do sešitu odpovězte na otázku</a:t>
            </a:r>
            <a:r>
              <a:rPr lang="cs-CZ" sz="3200" kern="150" dirty="0"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: Vyhledejte, co je </a:t>
            </a:r>
            <a:r>
              <a:rPr lang="cs-CZ" sz="3200" b="1" kern="150" dirty="0"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brakická voda</a:t>
            </a:r>
            <a:r>
              <a:rPr lang="cs-CZ" kern="150" dirty="0"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? </a:t>
            </a:r>
          </a:p>
          <a:p>
            <a:pPr marL="0" indent="0">
              <a:buNone/>
            </a:pPr>
            <a:r>
              <a:rPr lang="cs-CZ" sz="32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nadtřída - Ryby</a:t>
            </a:r>
            <a:r>
              <a:rPr lang="cs-CZ" sz="3200" b="1" kern="150" dirty="0">
                <a:solidFill>
                  <a:srgbClr val="000000"/>
                </a:solidFill>
                <a:effectLst/>
                <a:latin typeface="Helvetica" panose="020B0604020202020204" pitchFamily="34" charset="0"/>
                <a:ea typeface="NSimSun" panose="02010609030101010101" pitchFamily="49" charset="-122"/>
                <a:cs typeface="Mangal" panose="02040503050203030202" pitchFamily="18" charset="0"/>
              </a:rPr>
              <a:t>.</a:t>
            </a:r>
            <a:r>
              <a:rPr lang="cs-CZ" sz="3200" kern="150" dirty="0">
                <a:effectLst/>
                <a:latin typeface="Liberation Serif"/>
                <a:ea typeface="NSimSun" panose="02010609030101010101" pitchFamily="49" charset="-122"/>
                <a:cs typeface="Mangal" panose="02040503050203030202" pitchFamily="18" charset="0"/>
              </a:rPr>
              <a:t>pptx </a:t>
            </a:r>
            <a:endParaRPr lang="cs-CZ" sz="32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96927085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3E7CE17-41A2-4DC6-9859-DB7A283E3E1A}"/>
              </a:ext>
            </a:extLst>
          </p:cNvPr>
          <p:cNvSpPr txBox="1"/>
          <p:nvPr/>
        </p:nvSpPr>
        <p:spPr>
          <a:xfrm>
            <a:off x="72356" y="503998"/>
            <a:ext cx="9923397" cy="7977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Zástupci – sladkovodní ryby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3D76A99F-19CB-48A6-BBCD-80CFE63179F1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9078" y="1509116"/>
            <a:ext cx="4203359" cy="2519281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9E0DFEBC-519A-42AA-A6C1-C9D1D5D895B4}"/>
              </a:ext>
            </a:extLst>
          </p:cNvPr>
          <p:cNvSpPr txBox="1"/>
          <p:nvPr/>
        </p:nvSpPr>
        <p:spPr>
          <a:xfrm>
            <a:off x="4492438" y="1301758"/>
            <a:ext cx="2574356" cy="5158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Pstruh potoční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D39C0F86-267B-492A-B97D-61FA7092B542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98715" y="1900077"/>
            <a:ext cx="4434840" cy="31103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B340903D-F642-436C-891D-BB1EA33C8A9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89078" y="4218118"/>
            <a:ext cx="4942075" cy="31597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B60D92B1-2146-46C9-B8AF-D1B29AD5DA2E}"/>
              </a:ext>
            </a:extLst>
          </p:cNvPr>
          <p:cNvSpPr txBox="1"/>
          <p:nvPr/>
        </p:nvSpPr>
        <p:spPr>
          <a:xfrm>
            <a:off x="6775557" y="5010482"/>
            <a:ext cx="2574356" cy="5158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Kapr obecný</a:t>
            </a: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xmlns="" id="{A92B6DEA-7583-4F1C-A070-C585AC2CC060}"/>
              </a:ext>
            </a:extLst>
          </p:cNvPr>
          <p:cNvSpPr txBox="1"/>
          <p:nvPr/>
        </p:nvSpPr>
        <p:spPr>
          <a:xfrm>
            <a:off x="5231163" y="6744961"/>
            <a:ext cx="2574356" cy="5158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Karas stříbřitý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FB3B093E-1AA4-4192-BD2F-7F1A2B807AED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89078" y="481321"/>
            <a:ext cx="4775755" cy="3222720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26A09AC4-38DC-4049-A9B7-8016E126C585}"/>
              </a:ext>
            </a:extLst>
          </p:cNvPr>
          <p:cNvSpPr txBox="1"/>
          <p:nvPr/>
        </p:nvSpPr>
        <p:spPr>
          <a:xfrm>
            <a:off x="5278675" y="727204"/>
            <a:ext cx="2574356" cy="5158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Štika obecná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4E6710DA-DECC-4C8F-BEAA-26A773149D57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598715" y="1900077"/>
            <a:ext cx="4434840" cy="3110395"/>
          </a:xfrm>
          <a:prstGeom prst="rect">
            <a:avLst/>
          </a:prstGeom>
          <a:noFill/>
          <a:ln cap="flat">
            <a:noFill/>
          </a:ln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6B2F4E00-A152-4C3E-BC11-11233EC6857F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289078" y="4218118"/>
            <a:ext cx="4942075" cy="315971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925E304B-61DD-4C00-8C2D-B05470BCDA6B}"/>
              </a:ext>
            </a:extLst>
          </p:cNvPr>
          <p:cNvSpPr txBox="1"/>
          <p:nvPr/>
        </p:nvSpPr>
        <p:spPr>
          <a:xfrm>
            <a:off x="6775557" y="5010482"/>
            <a:ext cx="2574356" cy="5158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Sumec velký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4AAD2071-ABBF-45E8-BC4F-B9CFC1D54570}"/>
              </a:ext>
            </a:extLst>
          </p:cNvPr>
          <p:cNvSpPr txBox="1"/>
          <p:nvPr/>
        </p:nvSpPr>
        <p:spPr>
          <a:xfrm>
            <a:off x="5231163" y="6744961"/>
            <a:ext cx="2574356" cy="51587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Jeseter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CBD8F076-57D5-4C15-B705-D28351828D37}"/>
              </a:ext>
            </a:extLst>
          </p:cNvPr>
          <p:cNvSpPr txBox="1"/>
          <p:nvPr/>
        </p:nvSpPr>
        <p:spPr>
          <a:xfrm>
            <a:off x="72356" y="503998"/>
            <a:ext cx="9923397" cy="7977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Zástupci – mořské ryby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xmlns="" id="{8179412D-CFBE-4956-8D68-EDF2C96C52E5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0680" y="1301758"/>
            <a:ext cx="4074484" cy="2795403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xmlns="" id="{76BCF381-EC2A-4195-9D40-6BD8B0C6A7B7}"/>
              </a:ext>
            </a:extLst>
          </p:cNvPr>
          <p:cNvSpPr txBox="1"/>
          <p:nvPr/>
        </p:nvSpPr>
        <p:spPr>
          <a:xfrm>
            <a:off x="4492803" y="1302123"/>
            <a:ext cx="2507037" cy="60300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Treska obecná</a:t>
            </a: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01C0848B-A839-48B1-958D-9C5D65FB4174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48242" y="1905115"/>
            <a:ext cx="4031278" cy="3023637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E0B9F4C3-F8B0-49EF-9140-9EA8B7D3DC8C}"/>
              </a:ext>
            </a:extLst>
          </p:cNvPr>
          <p:cNvSpPr txBox="1"/>
          <p:nvPr/>
        </p:nvSpPr>
        <p:spPr>
          <a:xfrm>
            <a:off x="4795195" y="6321960"/>
            <a:ext cx="2507037" cy="60300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Čtverzubec</a:t>
            </a:r>
          </a:p>
        </p:txBody>
      </p:sp>
      <p:sp>
        <p:nvSpPr>
          <p:cNvPr id="7" name="TextovéPole 6">
            <a:extLst>
              <a:ext uri="{FF2B5EF4-FFF2-40B4-BE49-F238E27FC236}">
                <a16:creationId xmlns:a16="http://schemas.microsoft.com/office/drawing/2014/main" xmlns="" id="{222C8568-514A-4A42-B1CA-3A250C1C337F}"/>
              </a:ext>
            </a:extLst>
          </p:cNvPr>
          <p:cNvSpPr txBox="1"/>
          <p:nvPr/>
        </p:nvSpPr>
        <p:spPr>
          <a:xfrm>
            <a:off x="6684840" y="5006522"/>
            <a:ext cx="2507037" cy="60300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Klaun očkatý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C83AABE4-0172-44F4-9B5F-F5D18A26F7A7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15795" y="4239002"/>
            <a:ext cx="4240804" cy="2912400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6CD128FE-2447-4D11-A2B4-7FD02BCF78D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00680" y="273963"/>
            <a:ext cx="4860721" cy="362663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2E899AA3-F1DD-444E-B1A9-24BF4F7E670B}"/>
              </a:ext>
            </a:extLst>
          </p:cNvPr>
          <p:cNvSpPr txBox="1"/>
          <p:nvPr/>
        </p:nvSpPr>
        <p:spPr>
          <a:xfrm>
            <a:off x="5324395" y="394920"/>
            <a:ext cx="2507037" cy="60300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Měsíčník svítivý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98C953FD-9680-4977-9AA2-A287B281CFAB}"/>
              </a:ext>
            </a:extLst>
          </p:cNvPr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5448242" y="1481757"/>
            <a:ext cx="4469760" cy="3492358"/>
          </a:xfrm>
          <a:prstGeom prst="rect">
            <a:avLst/>
          </a:prstGeom>
          <a:noFill/>
          <a:ln cap="flat">
            <a:noFill/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xmlns="" id="{296BFC87-A76D-4331-AA18-8196CF200B15}"/>
              </a:ext>
            </a:extLst>
          </p:cNvPr>
          <p:cNvSpPr txBox="1"/>
          <p:nvPr/>
        </p:nvSpPr>
        <p:spPr>
          <a:xfrm>
            <a:off x="5490359" y="6563883"/>
            <a:ext cx="2507037" cy="60300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Kanic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xmlns="" id="{85D39564-9EFA-4AC2-8821-19BF64BB1DEA}"/>
              </a:ext>
            </a:extLst>
          </p:cNvPr>
          <p:cNvSpPr txBox="1"/>
          <p:nvPr/>
        </p:nvSpPr>
        <p:spPr>
          <a:xfrm>
            <a:off x="6684840" y="5006522"/>
            <a:ext cx="2507037" cy="603001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Treska obecná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B5E0F06B-5978-444F-AE42-7D75EE1557FE}"/>
              </a:ext>
            </a:extLst>
          </p:cNvPr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15795" y="4023003"/>
            <a:ext cx="4906076" cy="3355198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ázev prezentace">
            <a:extLst>
              <a:ext uri="{FF2B5EF4-FFF2-40B4-BE49-F238E27FC236}">
                <a16:creationId xmlns:a16="http://schemas.microsoft.com/office/drawing/2014/main" xmlns="" id="{596ECE70-B015-4393-AE40-36663179CA77}"/>
              </a:ext>
            </a:extLst>
          </p:cNvPr>
          <p:cNvSpPr txBox="1">
            <a:spLocks noGrp="1"/>
          </p:cNvSpPr>
          <p:nvPr>
            <p:ph type="title" idx="4294967295"/>
          </p:nvPr>
        </p:nvSpPr>
        <p:spPr>
          <a:xfrm>
            <a:off x="518035" y="2039806"/>
            <a:ext cx="9071643" cy="1231102"/>
          </a:xfrm>
        </p:spPr>
        <p:txBody>
          <a:bodyPr>
            <a:spAutoFit/>
          </a:bodyPr>
          <a:lstStyle/>
          <a:p>
            <a:pPr lvl="0"/>
            <a:r>
              <a:rPr lang="cs-CZ" sz="8000">
                <a:solidFill>
                  <a:srgbClr val="355E00"/>
                </a:solidFill>
                <a:effectLst>
                  <a:outerShdw dist="17962" dir="2700000">
                    <a:srgbClr val="000000"/>
                  </a:outerShdw>
                </a:effectLst>
                <a:latin typeface="Comic Sans MS" pitchFamily="66"/>
              </a:rPr>
              <a:t>Nadřída - Ryby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F34D4323-A486-47AF-B50B-DCBE9035007B}"/>
              </a:ext>
            </a:extLst>
          </p:cNvPr>
          <p:cNvSpPr txBox="1"/>
          <p:nvPr/>
        </p:nvSpPr>
        <p:spPr>
          <a:xfrm>
            <a:off x="230757" y="834115"/>
            <a:ext cx="9726838" cy="6327364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tělo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hlava, trup, ocas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- kryto kůží – slizové žlázy, tři vrstvy – šupiny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teplota těla je proměnlivá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ploutve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párové – hrudní (prsní), břišní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	  - nepárové – hřbetní, ocasní, řitní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kostra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vnitřní, vápenatá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	  - lebka s páteří (obratle) jsou spojeny 		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	    nepohyblivě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Zástupci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kapr, karas, lín, štika, pstruh, okoun, sumec, …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makrela, sardinka, perutýn, klaun, …...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B0E44CA0-4F09-43E3-A0FC-AEFAB5C88AE6}"/>
              </a:ext>
            </a:extLst>
          </p:cNvPr>
          <p:cNvSpPr txBox="1"/>
          <p:nvPr/>
        </p:nvSpPr>
        <p:spPr>
          <a:xfrm>
            <a:off x="72356" y="143999"/>
            <a:ext cx="9923397" cy="7977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Třída: Ryby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7A3DB2DA-9FDC-4B6B-B176-4CA6BAA1AF80}"/>
              </a:ext>
            </a:extLst>
          </p:cNvPr>
          <p:cNvSpPr txBox="1"/>
          <p:nvPr/>
        </p:nvSpPr>
        <p:spPr>
          <a:xfrm>
            <a:off x="338757" y="1158124"/>
            <a:ext cx="9565867" cy="5774033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Trávicí soustava: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ústní otvor, ústní dutina (jazyk), hltan, jícen,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žaludek (rozšířené střevo), střevo, řitní otvor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do žaludku ústí žlučník (žluč se tvoří v játrech)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500" b="0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Dýchací soustava: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žábry, chráněné kostmi – </a:t>
            </a: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skřele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endParaRPr lang="cs-CZ" sz="1500" b="1" i="0" u="none" strike="noStrike" kern="1200" cap="none" spc="0" baseline="0">
              <a:solidFill>
                <a:srgbClr val="000000"/>
              </a:solidFill>
              <a:uFillTx/>
              <a:latin typeface="Comic Sans MS" pitchFamily="66"/>
              <a:ea typeface="Lucida Sans Unicode" pitchFamily="2"/>
              <a:cs typeface="Tahoma" pitchFamily="2"/>
            </a:endParaRP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Vylučovací soustava:</a:t>
            </a:r>
          </a:p>
          <a:p>
            <a:pPr marL="457200" marR="0" lvl="0" indent="-45720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Char char="-"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párové ledviny, močovod, močový měchýř,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močová trubice, vylučovací otvor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1AB2F855-96AD-4627-A206-69BAC53328C2}"/>
              </a:ext>
            </a:extLst>
          </p:cNvPr>
          <p:cNvSpPr txBox="1"/>
          <p:nvPr/>
        </p:nvSpPr>
        <p:spPr>
          <a:xfrm>
            <a:off x="72356" y="251999"/>
            <a:ext cx="9923397" cy="7977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Soustavy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27684CCD-3805-41F0-9859-DB640D443DA0}"/>
              </a:ext>
            </a:extLst>
          </p:cNvPr>
          <p:cNvSpPr txBox="1"/>
          <p:nvPr/>
        </p:nvSpPr>
        <p:spPr>
          <a:xfrm>
            <a:off x="590757" y="906115"/>
            <a:ext cx="8627043" cy="3492358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Cévní soustava: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uzavřená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srdce – 1 síň, 1 komora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jeden krevní oběh 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žábry – cévami do těla – z těla do síně – komory - žaber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0743CFD8-A12A-46D9-AA7D-08FD02C5D635}"/>
              </a:ext>
            </a:extLst>
          </p:cNvPr>
          <p:cNvSpPr txBox="1"/>
          <p:nvPr/>
        </p:nvSpPr>
        <p:spPr>
          <a:xfrm>
            <a:off x="72356" y="215999"/>
            <a:ext cx="9923397" cy="7977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Soustavy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8F753533-3516-4664-A314-A56D732896EE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904942" y="3711997"/>
            <a:ext cx="6258235" cy="363167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D9670160-9006-42E3-BA43-DFFDE3647BC1}"/>
              </a:ext>
            </a:extLst>
          </p:cNvPr>
          <p:cNvSpPr txBox="1"/>
          <p:nvPr/>
        </p:nvSpPr>
        <p:spPr>
          <a:xfrm>
            <a:off x="266757" y="942115"/>
            <a:ext cx="9476869" cy="580975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Nervová soustava: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mozek 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(chráněný lebkou)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, mícha </a:t>
            </a:r>
            <a:r>
              <a:rPr lang="cs-CZ" sz="24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(prochází páteří)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, nervy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smysly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zrak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oči – veliké, nepohyblivé, rozlišují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      barvy, na krátkou vzdálenost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hmat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hmatová tělíska – po celém těle,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    - hmatové vousky (nad horním pyskem),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    - boční čára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čich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čichové jamky (nad ústním otvorem)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</a:t>
            </a: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sluch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– vnitřní ucho s orgánem pro rovnováhu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33716763-4B41-4F79-A0B3-77323A2EC9EB}"/>
              </a:ext>
            </a:extLst>
          </p:cNvPr>
          <p:cNvSpPr txBox="1"/>
          <p:nvPr/>
        </p:nvSpPr>
        <p:spPr>
          <a:xfrm>
            <a:off x="72356" y="143999"/>
            <a:ext cx="9923397" cy="7977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Soustavy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0181E8D2-7EF9-4A13-B96F-B138FFF10408}"/>
              </a:ext>
            </a:extLst>
          </p:cNvPr>
          <p:cNvSpPr txBox="1"/>
          <p:nvPr/>
        </p:nvSpPr>
        <p:spPr>
          <a:xfrm>
            <a:off x="266757" y="942115"/>
            <a:ext cx="6079013" cy="5809750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Rozmnožovací soustava: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oddělené pohlaví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- samička – vaječníky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	(vajíčka = </a:t>
            </a: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jikry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- sameček – varlata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	(spermie = </a:t>
            </a: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mlíčí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)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oplození </a:t>
            </a: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vnější –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doba tření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vylíhnutá rybka – </a:t>
            </a: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plůdek</a:t>
            </a: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se 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   žloutkovým váčkem na břiše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mladé rybky - </a:t>
            </a: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potěr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A294A49-B383-4A25-B692-F24750FE6752}"/>
              </a:ext>
            </a:extLst>
          </p:cNvPr>
          <p:cNvSpPr txBox="1"/>
          <p:nvPr/>
        </p:nvSpPr>
        <p:spPr>
          <a:xfrm>
            <a:off x="72356" y="143999"/>
            <a:ext cx="9923397" cy="7977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Soustavy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xmlns="" id="{99F13A75-5BCE-4240-BB84-0AA41BC01967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6345771" y="1060612"/>
            <a:ext cx="3218559" cy="6216996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>
            <a:extLst>
              <a:ext uri="{FF2B5EF4-FFF2-40B4-BE49-F238E27FC236}">
                <a16:creationId xmlns:a16="http://schemas.microsoft.com/office/drawing/2014/main" xmlns="" id="{910C92D8-39AB-46D7-9F0F-6D8B7F6D945E}"/>
              </a:ext>
            </a:extLst>
          </p:cNvPr>
          <p:cNvSpPr txBox="1"/>
          <p:nvPr/>
        </p:nvSpPr>
        <p:spPr>
          <a:xfrm>
            <a:off x="590757" y="1590123"/>
            <a:ext cx="8877022" cy="2378427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0" compatLnSpc="0">
            <a:spAutoFit/>
          </a:bodyPr>
          <a:lstStyle/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1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Zvláštní orgán: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- plynový měchýř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- napomáhá stabilitě těla</a:t>
            </a:r>
          </a:p>
          <a:p>
            <a:pPr marL="0" marR="0" lvl="0" indent="0" algn="l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3200" b="0" i="0" u="none" strike="noStrike" kern="1200" cap="none" spc="0" baseline="0">
                <a:solidFill>
                  <a:srgbClr val="000000"/>
                </a:solidFill>
                <a:uFillTx/>
                <a:latin typeface="Comic Sans MS" pitchFamily="66"/>
                <a:ea typeface="Lucida Sans Unicode" pitchFamily="2"/>
                <a:cs typeface="Tahoma" pitchFamily="2"/>
              </a:rPr>
              <a:t>		- umožňuje pohyb k hladině a ke dnu</a:t>
            </a:r>
          </a:p>
        </p:txBody>
      </p:sp>
      <p:sp>
        <p:nvSpPr>
          <p:cNvPr id="3" name="TextovéPole 2">
            <a:extLst>
              <a:ext uri="{FF2B5EF4-FFF2-40B4-BE49-F238E27FC236}">
                <a16:creationId xmlns:a16="http://schemas.microsoft.com/office/drawing/2014/main" xmlns="" id="{9FE73B1D-5602-49B0-B162-F4AD3B0481A5}"/>
              </a:ext>
            </a:extLst>
          </p:cNvPr>
          <p:cNvSpPr txBox="1"/>
          <p:nvPr/>
        </p:nvSpPr>
        <p:spPr>
          <a:xfrm>
            <a:off x="72356" y="683998"/>
            <a:ext cx="9923397" cy="797759"/>
          </a:xfrm>
          <a:prstGeom prst="rect">
            <a:avLst/>
          </a:prstGeom>
          <a:noFill/>
          <a:ln cap="flat">
            <a:noFill/>
          </a:ln>
        </p:spPr>
        <p:txBody>
          <a:bodyPr vert="horz" wrap="none" lIns="90004" tIns="44997" rIns="90004" bIns="44997" anchor="t" anchorCtr="1" compatLnSpc="0">
            <a:spAutoFit/>
          </a:bodyPr>
          <a:lstStyle/>
          <a:p>
            <a:pPr marL="0" marR="0" lvl="0" indent="0" algn="ctr" defTabSz="914400" rtl="0" fontAlgn="auto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cs-CZ" sz="4000" b="1" i="0" u="none" strike="noStrike" kern="1200" cap="none" spc="0" baseline="0">
                <a:solidFill>
                  <a:srgbClr val="000000"/>
                </a:solidFill>
                <a:effectLst>
                  <a:outerShdw dist="17962" dir="2700000">
                    <a:srgbClr val="000000"/>
                  </a:outerShdw>
                </a:effectLst>
                <a:uFillTx/>
                <a:latin typeface="Comic Sans MS" pitchFamily="66"/>
                <a:ea typeface="Lucida Sans Unicode" pitchFamily="2"/>
                <a:cs typeface="Tahoma" pitchFamily="2"/>
              </a:rPr>
              <a:t>Soustavy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>
            <a:extLst>
              <a:ext uri="{FF2B5EF4-FFF2-40B4-BE49-F238E27FC236}">
                <a16:creationId xmlns:a16="http://schemas.microsoft.com/office/drawing/2014/main" xmlns="" id="{6F9ABF40-6593-4880-A4EC-70A1E06057DB}"/>
              </a:ext>
            </a:extLst>
          </p:cNvPr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35083" y="766797"/>
            <a:ext cx="9542522" cy="6111721"/>
          </a:xfrm>
          <a:prstGeom prst="rect">
            <a:avLst/>
          </a:prstGeom>
          <a:noFill/>
          <a:ln cap="flat"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Výchozí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DUM%20 %20prezenta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Inspiratio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AbstractYellow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lyt techpoly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1444</TotalTime>
  <Words>199</Words>
  <Application>Microsoft Office PowerPoint</Application>
  <PresentationFormat>Vlastní</PresentationFormat>
  <Paragraphs>86</Paragraphs>
  <Slides>13</Slides>
  <Notes>12</Notes>
  <HiddenSlides>0</HiddenSlides>
  <MMClips>0</MMClips>
  <ScaleCrop>false</ScaleCrop>
  <HeadingPairs>
    <vt:vector size="6" baseType="variant">
      <vt:variant>
        <vt:lpstr>Použitá písma</vt:lpstr>
      </vt:variant>
      <vt:variant>
        <vt:i4>12</vt:i4>
      </vt:variant>
      <vt:variant>
        <vt:lpstr>Motiv</vt:lpstr>
      </vt:variant>
      <vt:variant>
        <vt:i4>5</vt:i4>
      </vt:variant>
      <vt:variant>
        <vt:lpstr>Nadpisy snímků</vt:lpstr>
      </vt:variant>
      <vt:variant>
        <vt:i4>13</vt:i4>
      </vt:variant>
    </vt:vector>
  </HeadingPairs>
  <TitlesOfParts>
    <vt:vector size="30" baseType="lpstr">
      <vt:lpstr>NSimSun</vt:lpstr>
      <vt:lpstr>Albany</vt:lpstr>
      <vt:lpstr>Arial</vt:lpstr>
      <vt:lpstr>Calibri</vt:lpstr>
      <vt:lpstr>Comic Sans MS</vt:lpstr>
      <vt:lpstr>Helvetica</vt:lpstr>
      <vt:lpstr>Liberation Sans</vt:lpstr>
      <vt:lpstr>Liberation Serif</vt:lpstr>
      <vt:lpstr>Lucida Sans Unicode</vt:lpstr>
      <vt:lpstr>Mangal</vt:lpstr>
      <vt:lpstr>Tahoma</vt:lpstr>
      <vt:lpstr>Times New Roman</vt:lpstr>
      <vt:lpstr>Výchozí</vt:lpstr>
      <vt:lpstr>DUM%20 %20prezentace</vt:lpstr>
      <vt:lpstr>Inspiration</vt:lpstr>
      <vt:lpstr>AbstractYellow</vt:lpstr>
      <vt:lpstr>lyt techpoly</vt:lpstr>
      <vt:lpstr>Prezentace aplikace PowerPoint</vt:lpstr>
      <vt:lpstr>Nadřída - Ryby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Nadřída - Ryby</dc:title>
  <dc:creator>Lada</dc:creator>
  <cp:lastModifiedBy>Zmrzlý Rostislav</cp:lastModifiedBy>
  <cp:revision>160</cp:revision>
  <dcterms:created xsi:type="dcterms:W3CDTF">2010-07-10T16:20:51Z</dcterms:created>
  <dcterms:modified xsi:type="dcterms:W3CDTF">2021-03-13T13:38:17Z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rmace 1">
    <vt:lpwstr/>
  </property>
  <property fmtid="{D5CDD505-2E9C-101B-9397-08002B2CF9AE}" pid="3" name="Informace 2">
    <vt:lpwstr/>
  </property>
  <property fmtid="{D5CDD505-2E9C-101B-9397-08002B2CF9AE}" pid="4" name="Informace 3">
    <vt:lpwstr/>
  </property>
  <property fmtid="{D5CDD505-2E9C-101B-9397-08002B2CF9AE}" pid="5" name="Informace 4">
    <vt:lpwstr/>
  </property>
</Properties>
</file>