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handoutMasterIdLst>
    <p:handoutMasterId r:id="rId14"/>
  </p:handoutMasterIdLst>
  <p:sldIdLst>
    <p:sldId id="264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27972A17-42A1-4FE1-B9A2-0C5F2CDCBE7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679A0502-F4B2-49C3-8F3B-61CEB3C51FBD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05526E0-D1F0-4D43-9979-FCBFB547E77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2A7D5D7-1C78-44E8-9BF8-0F42BC538BC0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920F4D0-EC55-4DC6-94A8-269EA4D9F97F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03861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xmlns="" id="{C15C166E-475B-492C-81CE-73F82B6BC6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xmlns="" id="{3F062962-4D77-4113-99FE-BD757A03A66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xmlns="" id="{834504A8-E583-4934-ADC8-787CEB33512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870B514-38B9-4446-919B-B5EE2FFC1AD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0E5C24C-520F-4174-8E2E-8BB5D6B195D5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134115C-ED2E-47D6-AD06-986FB47F0D4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D7BEBEB-D179-4B40-9197-81186E268CF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50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61ED60E4-DFFF-47AF-AF2D-4584E4D3352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61C35CA-27DB-4CFF-940C-ECE9981BE492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7CE2ED6B-322D-4D52-8780-02660DC673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2D60C2F2-C731-4859-84C9-8FF8795667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294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E3360373-6B12-4978-9E4F-8BAB699055E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8EBDE8-797D-462B-BF51-E8619CA879E3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3827DC91-C262-4F43-BEEF-81C5C827FE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0A03BFD4-4810-4C55-A8E2-EB0CAF4CF5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005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D0D9D63E-0307-49DC-930F-5617BCE48AB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98C148-1FC5-4140-BAF0-9613C2A06387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B417D198-BB68-42A3-8590-AF54A250D1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F2D14711-9422-4D28-AC60-3EAC73FCC6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902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CC2FE931-55A8-40B6-9931-DC5809F140B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6CE7FCE-5E49-4ADB-9A64-147BE529F98F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64074A5D-283D-4ED4-8D52-66D7D85742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6C50A252-7580-4FE9-AB5A-5E06BF9463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697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9B645014-80F7-4EEA-AF94-E9B24637985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60DAA67-7416-4E78-A193-21C5450A8C85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F8D4BA78-D5AB-4AEF-9686-3BDDB31B03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DFF0545B-9F0F-41DD-B911-09AB71770CA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534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8DFC9A67-69AB-40C2-B73F-28A772F4ECC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5A79F16-5902-4862-BC2F-864517221DE6}" type="slidenum">
              <a:t>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4044E6CE-79A2-4D8E-967B-E9906504FC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85F4AD8E-3DBB-4CA4-90E2-5EEF1DF8DAE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8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2F04520A-EAEA-4637-8B22-D282DB249C6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C62D00-AD27-4AF8-9194-AC4AF1A8E96A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DC4E202C-6025-4CA2-A48D-73CBD50C0E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E9FE2853-73C5-4DDA-8EE7-1E9E9B2B665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743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2B412BCB-543A-4EA2-A2C6-937523EB7AAE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4F3B066-5138-4D81-BC08-4CC9CF3C0A69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F018190E-52E1-4448-938E-61AF8AB58F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860363FE-6586-4ACA-A16C-17BD6D0E71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BFF833B-4E91-4065-BE3F-582345028B0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F0DC2EF-2FD0-49AB-9B80-20681D9F087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954E56F-F128-4FDF-84B4-D889C94AA8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871CD6E-9F08-45D8-B4B3-28D4E0CD32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DEF477C-613F-4777-A574-EC4A6FA854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7A2D27-2316-4455-9738-F0812F52C52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1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C18927-9147-4D7C-BB8B-F403CAA968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4506633-9E80-49F4-8DA2-8A5ADD5FF3B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82FF7AF-40E9-4354-829E-C8BA1B7B550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CD8C2A2-88C6-4E76-BBEE-865EC4529A8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B258DD7-B2FA-4F7D-909C-0AC72BBD88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262AE7-8637-473B-B54E-5B752CBABF4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21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620F2456-20F2-48DD-9192-342FE4D213B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5FDF1B61-583A-416F-AF8B-0DCB5D06D8D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65FA511-FAB9-4EF1-8E00-25343B8F18D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BE710B-24EF-46FE-BEC2-C00FA9E51E3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59D30E0-5491-4428-949A-5A91865FD2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365F18-E6F3-404D-AB4D-F7D58016537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090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1870C2-0115-4519-9C14-D07B4BB50F8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30779A2-8C0D-490F-A702-815E48E3729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7441A69-F83C-4FDE-94E6-84645993DB1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DB28BB2-0459-4451-A6CB-7FA75CC7988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C2632BB-DF19-4A5D-8F00-74DA633E82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508D9B-1002-4CC6-A00D-12CE2888B03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29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AF121BE-4A85-498E-96C7-12B3A8B4D87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44355F-32E8-4225-A772-0098915D498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014AB41-A125-4A59-B350-7B43852E94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8501DEC-EE00-4D0F-8B3E-15D4E397EA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348F2A0-AC98-42BC-8D18-752D1921F7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D28C62-7E1A-431F-A712-1D9EEFA9E72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71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1224F1-49CF-4807-B60C-4D8B7AD13C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8594BFB-2E3E-4E84-A8CC-7F02CEBFDE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F04F7C4-7043-445B-88E9-6BD995E65C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CBAE052-3CA0-4DB1-A990-91932D739E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9FE74F9-6C50-4214-BA36-4E0307B063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CF8567-FE30-499B-AD24-DE5591A4211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436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1A11D6-1620-4AF6-9053-26F7D383443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3FFB34D-0F91-4AF5-848D-66B046077C5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E2EAFEF-9409-49BE-A99A-B703DBF7EE3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EC703B5-482C-42C8-8532-9BEA6350DB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EED1D44-CAD9-4C07-B7E7-1775A743E39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5A2EB25-032A-4EA4-93A3-AC8F9AE337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8FBBF9-2DB0-406B-8899-1247307D27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069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56E8F5-2796-4AE5-90FE-57B44F782E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7067D62-C246-40A9-AC7C-9C9FD8595A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E0B8A0E-01FB-4FF6-8EC8-586FC0BDCF6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2EFF53C3-A5A9-4B25-99F8-31BF538A5D9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D33FBA8B-ABA3-40F5-8DB8-CE8AD466150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F5D13E49-200C-4758-AE3A-0166F78534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0E9A1D94-C0F7-4026-9433-BED04B35B30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BC0B606-1F07-4D0E-9E52-BC9753F83E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531EFB-BE58-4B6D-8079-B4D27955020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133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3D44CF-DF8E-4D50-9B8D-60FB85C2544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8F6728C8-9B13-4501-82F7-958A9BF812F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11ED42C-2246-4827-B6DB-C92A9691034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2D926C8-76AE-4F3B-9EA4-BED70461DA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954302-79C2-435F-BAB6-7AF34F97B0B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7014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0A2CAA73-9567-4E99-8D31-B53F08EAC0C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420D3327-BCA6-4A26-A7BD-2FEDF8C1C93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1930CCD-6C5C-42D6-B4BA-9C81A8FF2A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CFAC34-1992-4EEF-921B-06D3E67F702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893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C3BEA0-0B15-41A8-AF5A-F91F2F8B7E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DC5B05F-C4F3-4434-BF50-C1F0EFFD201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39A0835-C70A-4B7E-8D31-F6700DA587E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E7F2DF1-D854-4B9E-B439-96ACC0169A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A88C08F-4800-4F91-9AF0-E0196627E1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8B1BBA3-F18D-409B-BF97-283124FB0D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060C54-CFBE-479C-81A8-58774F302A6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70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DCE265-DF82-4EBC-A9CE-58C181B3D60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F8F2CCE-E829-4C42-958E-8105E67D903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330256B-F8B5-43FD-9B52-566C3435B70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F596AE7-4B02-413E-99F8-5B39E636F2D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7EC1EBC-52DB-42FB-9B1D-8948E46BAE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6ECD43-E698-4EB0-8EBD-55DCC70033C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474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5D0E9A6-650C-427C-9DF9-4260B0B34D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9488249B-046E-4E69-A0EF-50805187B52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5B4BE29-3635-4E07-B94C-FA0C2595F98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0AF7D0C-CA32-4B3D-BC73-764CD65C37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98C1480-5796-4166-B708-050167BF5D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D7015B3-96CE-47A7-A1B6-32D53B8B11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928B61-0BF3-4EBD-8C16-67C630EC95F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83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E243FA-F3B7-47DD-9CA8-E80FD71EEE2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A6179BE-B4A1-4B5C-8EB8-10D7A0A3F97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959783B-8391-4336-A3CE-137BFBFDFB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21896B2-D7D5-48A4-8FAC-FFFBC045AE4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E6A98D1-E84F-4D1A-9DA2-96FF197D44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F5390C-0663-4471-89E7-A241C0C7FC1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060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E1A4C8E3-45D0-46FF-9E58-CA98F237327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053526CC-0B15-4E3F-A72E-84864B942D9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7F74E4B-8790-4C1E-A3D8-2C0C859AE7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24AB7AB-9230-430C-A2F7-ABB12C6DBD4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210CB3D-78CD-42C4-AE8F-40E6827654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9DD784-C4C3-4002-A4D6-2ACB19F224C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08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17F6F1E-33B9-412C-9A8C-9B6372D3F7E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790636A-A361-4F48-9874-C990A712440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9BD09BC-6E0B-4F90-9D67-199905378F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B75876D-D9DE-40AD-8572-CE7D1CF291B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398477A-6D9F-4651-AF17-E2FFB1476F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D58208-2CE0-4D8E-B904-FFDB7CA1184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1450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DC4087-EC42-4A68-91B2-EF676BE8F41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D037FA-C60F-43F1-824E-5727BFFACE4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C24E308-F0FB-4F8E-9F33-4BC79D8218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A8085E4-0B9F-4F93-950A-BA1A1A954B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6490EA6-CE76-454E-819E-38B2F626AC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EF9109-6BD1-41DF-AF97-0D7A00B387A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723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2902E13-1AA7-44D7-BFF8-78B4AB77F4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3488653-A33B-4E06-A7B5-F199D4EAC8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A3B1E82-745D-477B-8E88-39A704B3173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98752DB-2154-452C-9226-137FE092B92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F2BD457-3532-46DC-83D0-E105D11339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60DDDE-EDA2-45BD-A393-F33286568E5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682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CFA8830-C0E8-4C57-90C9-FB3C6E74203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0BBF07C-F1F1-49EC-9FA3-921FF6C7719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2C2A053-2182-4350-8593-66D92237EB3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AA1D9C3-2782-4DB4-950D-3E0A460B044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1FF2657-9738-4DC9-A9A4-FC3C2B00D9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A77E9B3-5188-4AC5-BB21-F5E7F0C52F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CDC25F-150D-41BF-95EB-457646C95DB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1511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2DFDD92-39B4-419F-9BDA-4D481627B6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81917A6-AF80-4CB6-9507-D2F966249A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D1B885D-5ECD-4304-B9A6-A4959751E84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9EE9CAA1-80D5-492B-9E44-98920F42A2D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3CE50C58-1E48-41F1-A46F-20997EA78E1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B3D4C6A9-960B-4EDB-8CA3-591C66501E5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5E030073-BD51-4E10-B0B5-CD1DB8B73F6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8E3275F-4642-4C5D-A34B-D930406C5B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76D08D-4A2C-4F5D-8BAD-66CD37FAA21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9398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7A33F2E-1ABF-450E-B63F-07750CA3BE5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85237C82-0EA4-457C-AD48-C25F9E9C60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14F15C7A-F73A-48EB-A19A-0DC54C004D7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09260F9-B413-4D4F-9173-6592973358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70F590-BBFA-42D9-8AF9-69592431CFD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8743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44C783EE-C08F-4970-87F5-86F485D3CE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4590F3B-1256-460D-89D0-3F4156107A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89AEDB1-ACD8-403B-B238-11FCBD5E75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02FEDE-907C-4399-BA4C-D97D13F6507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5492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E30BDD-388B-44B3-A5FF-192530DDA4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C8D337A-988E-4020-B31C-2B2C0340E5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1CCA76D-1F21-4382-93BF-2F15369B9DF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B0C6204-A87F-4EB5-829B-DDCD8BC65EF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0ADF06B-2F52-4F8E-9766-ABFBBAF130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07640A-BA09-4205-82FC-ABBBF64A2DA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579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259EAF-F55A-4294-B70F-38C83FB6E5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518CADC-885D-44D0-AA34-A7780B5067A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3E94EE2-E28A-468E-A99D-45C34B6B2FD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4EC8164-A517-43AB-80EE-C13097383E0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2A6CF9F-09EB-47B5-BEDF-D60C3665060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11B66A6-36D3-4436-B72F-AF96961F16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C5166A-FAFD-4782-A7A0-5D20AA04B7F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7571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D52B81-974B-48F9-B1EC-27044874B0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D4A2952C-3E4C-4028-8E50-8F23853089E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6F98792B-202A-43E5-B12E-DEC805EF462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96191D7-F953-427C-8F1F-BF51F713E3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6157F31-700C-4A3F-94BB-B8FEC32C79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D0AAA264-21D9-4E0F-990B-3D3C5B98A5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61D2A0-FDCA-4C89-8C47-1C1C42AEF12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6313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31C8BD-11D9-46E8-9526-4525DA4DF8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27BBB6A-5AE4-42B3-9AF0-668776B581F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CFC7914-9B2C-47C6-A974-059697358DF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7DB12E3-A8D3-4F95-A0A9-ECE4E8EB51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A589BC8-0511-4C71-9F13-24BFD16ED93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1492DA-96D2-46E8-945E-76F715CA070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910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121729CE-67B5-4340-999A-8668752C1B4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F867549-0FF1-4B1A-B0DD-0DAE45CDEF6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D840411-F337-4F37-97C8-A665D13C44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CE60811-18DA-4227-818B-F2F15FD0995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AB80C21-17D4-43D8-AB2A-38F4EF6A65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24E04C-DB30-4299-945D-2AF2F21C5AF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AB9429-010B-4557-AD3E-CBB409CBC0C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68605EF-4A57-484F-A780-0177B77B9A4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92B5733E-A66C-4DA8-970D-3DF7EC0AC63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5340B30-EF02-4673-88C4-957F5738FC8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5E14566-A6B9-4FAD-9121-1A9170D15B0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7183AA5-2740-4C7B-AFEB-8DDDA5D8E6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00991F-5125-496B-B357-DA0E465DB77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94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7570331-6F0F-4D53-9097-63E1F6B2A2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CC43747-C932-4AD4-B4C3-47AD2629DA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C10BEC4-67E8-4ADB-A102-589ADE0804D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41BC50B8-650C-4136-ABEB-78AB14F4FB2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9B7C9F85-67C4-4158-B0D0-1DB7AC2650F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FA7A1068-FEC8-48FD-AFC0-2FF398D8E3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B54C2A10-A176-4B6A-8B37-0FD4FAA74B1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470CC416-6400-4998-8C1A-487FDF70DD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409B42-D36F-4364-9379-AC84B0988EC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1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176ECC-3AC4-4E62-9554-D87DF812BEE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45761F6A-7FFF-432C-85B2-BF9F7A5600F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5424F552-9637-4049-8F03-119E81AC47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EBFCFB0-DD99-4BDB-A790-3696FDE3FF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E650AC-6AAB-45F1-AC86-29C08BBF6E7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68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1A11F250-12FC-4D77-B77F-67851DEDFC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784DF7AB-5803-420B-9D34-6911AF895DC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C3D9025E-CCF0-4FE9-87C1-EE5069A369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1C3BE4-2C49-470E-BD6F-B898DB95DEC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A38985-FAD7-49D4-9FC4-B93F4E4806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6314093-7602-4B4B-8F9B-B02D4AD353A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E1F10B9E-97FF-41F8-81A8-5FFDFC01C16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7784D5A-BBE0-48D8-B509-1D177AEC6CA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4D257BC-EC74-4F0D-BAC2-8188F6B094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1338E42-D4DB-4AF6-A248-28844DAD0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FC69BC-1B26-4A9A-98C5-EE191CA924D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12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8271E8-95FE-4496-94B3-BB3B8B56FF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F2D1F9C5-F154-4172-8410-D9B0505CF68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B34B2840-FC8B-4B0C-A59D-086EA300285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850ABD0-058D-4F1E-AB31-9201084762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D908651-8B83-4388-B8BD-72AB338ADD8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ECEAFF5-3B64-4381-B324-267C859F41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C65E84-C2AB-4CA0-8CBA-97090C3E0C3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15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F4F8134D-FA36-4203-AEAE-CDF04AE013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DBC3119-A06F-48E9-873B-B0BCEFC9BC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0EBFD36-3AB2-405B-8DFE-6F58AD93BCB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45AD135-CB76-4925-BDD0-E2B090F747D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C80E69B-456D-47FE-8AB9-71669D3DC0A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65EE811-2C2D-40FA-8A00-1D9D9A323464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254E72E9-B0BC-43E1-9967-FAB0E0CDDD3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0DCF65E-8F75-4C5F-8200-EB821975C1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881FDDF-A323-4FC5-82C2-E2CA76A2525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C505555-4C03-49D4-9765-0BC4E5B9641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CD2A1EB-E1EF-4906-8475-247F1C7AD84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170AEDC-46A5-424C-83A0-A4A33A9EA8D6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3CE0FBCF-36BE-44AC-AC64-3D3AC086CD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3D0AD53-B20F-41A9-9B5E-B396275457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2C69123-6A52-4E60-93F6-A837D3E446F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1B70193-9D57-4CE8-A48B-06CDB39C959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8B7D8F6-3764-47F8-8CFF-F33BA7C7727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FAB51FA-901F-4AC0-A511-4054EE464D70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5280" b="1" i="0" u="none" strike="noStrike" kern="0" cap="none" spc="0" baseline="0">
          <a:solidFill>
            <a:srgbClr val="00008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100649-31DD-4E4E-AE3D-F092D4256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A295941-88A2-4CC7-BD05-AD1D83F23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kern="150" dirty="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Chemie 9</a:t>
            </a: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.A (15.3 – 26.3) Nukleové kyseliny</a:t>
            </a:r>
            <a:b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Udělejte si výpisky z přiložené prezentace Nukleové kyseliny. </a:t>
            </a:r>
          </a:p>
          <a:p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Písemně do sešitu odpovězte na otázku</a:t>
            </a:r>
            <a:r>
              <a:rPr lang="cs-CZ" sz="2400" kern="150" dirty="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: Nukleotid tvoří 3 základní části, jaké?</a:t>
            </a:r>
          </a:p>
          <a:p>
            <a:r>
              <a:rPr lang="cs-CZ" sz="2400" kern="150" dirty="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 </a:t>
            </a: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Práci máte na 14 dní.</a:t>
            </a:r>
            <a:b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Nukleové kyseliny</a:t>
            </a:r>
            <a:r>
              <a:rPr lang="cs-CZ" sz="2400" b="1" kern="150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pptx </a:t>
            </a:r>
            <a:b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endParaRPr lang="cs-CZ" sz="24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92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xmlns="" id="{DAF840D5-797F-46F1-975F-B63293592FC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355" y="509759"/>
            <a:ext cx="9071643" cy="1416241"/>
          </a:xfrm>
        </p:spPr>
        <p:txBody>
          <a:bodyPr/>
          <a:lstStyle/>
          <a:p>
            <a:pPr lvl="0"/>
            <a:r>
              <a:rPr lang="cs-CZ" sz="800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Nukleové kyseliny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D10BBDFC-A01D-4CD4-81E9-BB4125258426}"/>
              </a:ext>
            </a:extLst>
          </p:cNvPr>
          <p:cNvSpPr txBox="1"/>
          <p:nvPr/>
        </p:nvSpPr>
        <p:spPr>
          <a:xfrm>
            <a:off x="1799996" y="6138723"/>
            <a:ext cx="6483598" cy="1081076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3465A4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3465A4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DE4A40CB-CB63-48C6-B16E-179F7AA1D7B8}"/>
              </a:ext>
            </a:extLst>
          </p:cNvPr>
          <p:cNvSpPr txBox="1"/>
          <p:nvPr/>
        </p:nvSpPr>
        <p:spPr>
          <a:xfrm>
            <a:off x="343082" y="2502721"/>
            <a:ext cx="9396356" cy="29253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Pohleď na boží dílo, člověče!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Kdo napraví to, co Bůh dopustil?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Nemyslím si, že bychom si mohli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svévolně pohrávat s matkou přírodou.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Mám dojem, že ona to chce sama…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49C57C12-6103-4638-81FC-4B013CD2C784}"/>
              </a:ext>
            </a:extLst>
          </p:cNvPr>
          <p:cNvSpPr txBox="1"/>
          <p:nvPr/>
        </p:nvSpPr>
        <p:spPr>
          <a:xfrm>
            <a:off x="940323" y="170636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Dědičnost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CCCCCDBA-1979-4420-89FB-83B5F0CF0913}"/>
              </a:ext>
            </a:extLst>
          </p:cNvPr>
          <p:cNvSpPr txBox="1"/>
          <p:nvPr/>
        </p:nvSpPr>
        <p:spPr>
          <a:xfrm>
            <a:off x="7964" y="899275"/>
            <a:ext cx="10088191" cy="695327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Dědičnost je schopnost organismu, díky které potomek získává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vlastnosti nebo predispozice k vlastnostem rodičovské buňky nebo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organismu. Vlastnosti přenášené do další generace nemusí být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zcela totožné s vlastnostmi rodiče. Rozdíly mezi generacemi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mohou být dány jednak kombinací vlastností dvou rodičů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(pohlavní rozmnožování), ale i v případě přímého přenosu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děděných vlastností do následující generace (dělení buněk,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nepohlavní rozmnožování) přenos nemusí být a ani nebývá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dokonale přesný. Rozdíly mezi generacemi se přitom mohou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v průběhu času hromadit. Tyto rozdíly způsobují vývoj druhu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neboli fylogenezi.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Ve většině organismů je dědičnost fyzicky zajišťována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přenosem genetické informace ve formě molekuly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deoxyribonukleové kyseliny (DNA). Informace je zakódována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v pořadí nukleotidů. Informace obsažené v sekvencích nukleotidů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jsou strukturované do jednotek informace, které nazýváme gen.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8077858A-4A0D-4B4C-84C4-F6401C72C63B}"/>
              </a:ext>
            </a:extLst>
          </p:cNvPr>
          <p:cNvSpPr txBox="1"/>
          <p:nvPr/>
        </p:nvSpPr>
        <p:spPr>
          <a:xfrm>
            <a:off x="940323" y="170636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Dědičnost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12FBB4C0-4724-4BF8-BFE0-3F422D35C30B}"/>
              </a:ext>
            </a:extLst>
          </p:cNvPr>
          <p:cNvSpPr txBox="1"/>
          <p:nvPr/>
        </p:nvSpPr>
        <p:spPr>
          <a:xfrm>
            <a:off x="187040" y="990715"/>
            <a:ext cx="10704231" cy="32359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Řehoř Jan Mendel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byl mnich a později opat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augustiniánského kláštera, brněnský přírodovědec,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badatel, zakladatel genetiky a objevitel základních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zákonů dědičnosti.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Genetika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je věda o dědičnosti a 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proměnlivosti organizmu.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Podstatou jsou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nukleové kyseliny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5F79C774-A17C-4FB7-BDBD-696F08173A2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983995" y="4607999"/>
            <a:ext cx="1685522" cy="270467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9A46F339-94EE-4F4D-A05F-D792CB538FF3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438195" y="4606920"/>
            <a:ext cx="3682800" cy="270359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6A36A695-579F-44B4-BECF-AE7A1047D8BD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Nukleové kyseliny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33E240E3-963E-4CA9-ADE6-6ED8F36386DD}"/>
              </a:ext>
            </a:extLst>
          </p:cNvPr>
          <p:cNvSpPr txBox="1"/>
          <p:nvPr/>
        </p:nvSpPr>
        <p:spPr>
          <a:xfrm>
            <a:off x="342717" y="1422714"/>
            <a:ext cx="9396356" cy="40593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Přenos genů je spojen s nukleovými kyselinami.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1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jsou to složité makromolekulární látky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jsou uloženy v buněčných jádrech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         (nucleus = jádro)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jsou nositeli dědičných vlastností organismů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rozlišujeme dva základní typy (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DNA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a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RNA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964061A7-86C8-4209-BE01-7993B77BBF27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Nukleové kyseliny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5C0C8D9-C3B0-4600-B925-D0E17FC996D9}"/>
              </a:ext>
            </a:extLst>
          </p:cNvPr>
          <p:cNvSpPr txBox="1"/>
          <p:nvPr/>
        </p:nvSpPr>
        <p:spPr>
          <a:xfrm>
            <a:off x="418319" y="1422714"/>
            <a:ext cx="9250920" cy="244224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Základní stavební složky nukleových kyselin: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sacharid deoxyribóza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kyselina trihydrogenfosforečná H</a:t>
            </a:r>
            <a:r>
              <a:rPr lang="cs-CZ" sz="3200" b="1" i="0" u="none" strike="noStrike" kern="1200" cap="none" spc="0" baseline="-3300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PO</a:t>
            </a:r>
            <a:r>
              <a:rPr lang="cs-CZ" sz="3200" b="1" i="0" u="none" strike="noStrike" kern="1200" cap="none" spc="0" baseline="-3300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4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jedna ze čtyř dusíkatých bází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6B35D747-9BC3-4418-93D7-D2D5315CBE1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327998" y="3840480"/>
            <a:ext cx="4679999" cy="364752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D159EC41-FBE1-4E73-B2C2-5A3434723C27}"/>
              </a:ext>
            </a:extLst>
          </p:cNvPr>
          <p:cNvSpPr txBox="1"/>
          <p:nvPr/>
        </p:nvSpPr>
        <p:spPr>
          <a:xfrm>
            <a:off x="418676" y="4158718"/>
            <a:ext cx="9250920" cy="29253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Dusíkaté sloučeniny (báze):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adenin      	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thymin      	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cytosin     	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C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guanin      	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59109811-4406-44E9-9B32-020CF2A46CBA}"/>
              </a:ext>
            </a:extLst>
          </p:cNvPr>
          <p:cNvSpPr txBox="1"/>
          <p:nvPr/>
        </p:nvSpPr>
        <p:spPr>
          <a:xfrm>
            <a:off x="845637" y="494635"/>
            <a:ext cx="8412123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DNA  (deoxyribonukleová kyselina)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4A5ADF1F-35F3-4210-B4E6-E04D41D5A5B6}"/>
              </a:ext>
            </a:extLst>
          </p:cNvPr>
          <p:cNvSpPr txBox="1"/>
          <p:nvPr/>
        </p:nvSpPr>
        <p:spPr>
          <a:xfrm>
            <a:off x="418319" y="1422714"/>
            <a:ext cx="9250920" cy="40593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má tvar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dvojité šroubovice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je složena z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nukleotid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ů, přitom pořadí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nukleotidů tvoří genetickou informaci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jednotlivé úseky molekuly DNA tvoří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gen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určuje vývoj a vlastnosti jedince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je nositelkou dědičnosti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nachází se v jádře buňky, v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chromozom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1215F883-6DD5-49FA-B5ED-103F47D296D3}"/>
              </a:ext>
            </a:extLst>
          </p:cNvPr>
          <p:cNvSpPr txBox="1"/>
          <p:nvPr/>
        </p:nvSpPr>
        <p:spPr>
          <a:xfrm>
            <a:off x="845637" y="494635"/>
            <a:ext cx="8412123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RNA  (ribonukleová kyselina)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0F029B7-8C87-45CE-B5A8-22F111CBDE4D}"/>
              </a:ext>
            </a:extLst>
          </p:cNvPr>
          <p:cNvSpPr txBox="1"/>
          <p:nvPr/>
        </p:nvSpPr>
        <p:spPr>
          <a:xfrm>
            <a:off x="418319" y="1422714"/>
            <a:ext cx="9250920" cy="462636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má tvar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jednoduché šroubovice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je složena z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nukleotid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ů (liší se od DNA)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řídí v buňce syntézu bílkovin z aminokyselin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a určuje jejich vlastnosti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jednotlivé úseky molekuly RNA tvoří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gen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používají se symboly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A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U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C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,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G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Místo thyminu se v RNA vyskytuje uracil.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uracil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CE56A22D-943F-4832-9FDD-A7E36CA4E138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Nukleové kyseliny - souhrn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BC69C424-113B-4E11-ACBD-B73589815858}"/>
              </a:ext>
            </a:extLst>
          </p:cNvPr>
          <p:cNvSpPr txBox="1"/>
          <p:nvPr/>
        </p:nvSpPr>
        <p:spPr>
          <a:xfrm>
            <a:off x="317689" y="1422714"/>
            <a:ext cx="9452180" cy="359318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Nukleovými kyseliny jsou makromolekulární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látky obsažené ve všech organizmech.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Typy nukleových kyselin jsou DNA a RNA.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Jsou nezbytné pro uchování a přenos 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genetické informace. Přenos spočívá ve dvou krocích: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přepis (transkripce) z DNA do RNA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překlad (translace) z RNA do bílkoviny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FC031E92-8EB9-4DAC-B5AE-613F5C4C78F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42717" y="5401799"/>
            <a:ext cx="9723235" cy="215820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 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yt techp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497</Words>
  <Application>Microsoft Office PowerPoint</Application>
  <PresentationFormat>Vlastní</PresentationFormat>
  <Paragraphs>86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13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25" baseType="lpstr">
      <vt:lpstr>NSimSun</vt:lpstr>
      <vt:lpstr>Albany</vt:lpstr>
      <vt:lpstr>Arial</vt:lpstr>
      <vt:lpstr>Arial CE</vt:lpstr>
      <vt:lpstr>Calibri</vt:lpstr>
      <vt:lpstr>Comic Sans MS</vt:lpstr>
      <vt:lpstr>Helvetica</vt:lpstr>
      <vt:lpstr>Liberation Sans</vt:lpstr>
      <vt:lpstr>Liberation Serif</vt:lpstr>
      <vt:lpstr>Lucida Sans Unicode</vt:lpstr>
      <vt:lpstr>Mangal</vt:lpstr>
      <vt:lpstr>Tahoma</vt:lpstr>
      <vt:lpstr>Times New Roman</vt:lpstr>
      <vt:lpstr>Výchozí</vt:lpstr>
      <vt:lpstr>DUM%20 %20prezentace</vt:lpstr>
      <vt:lpstr>lyt techpoly</vt:lpstr>
      <vt:lpstr>Prezentace aplikace PowerPoint</vt:lpstr>
      <vt:lpstr>Nukleové kyseliny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Nukleové kyseliny</dc:title>
  <dc:creator>Lada</dc:creator>
  <cp:lastModifiedBy>Zmrzlý Rostislav</cp:lastModifiedBy>
  <cp:revision>100</cp:revision>
  <dcterms:created xsi:type="dcterms:W3CDTF">2010-07-10T16:20:51Z</dcterms:created>
  <dcterms:modified xsi:type="dcterms:W3CDTF">2021-03-13T09:40:15Z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