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56" r:id="rId4"/>
    <p:sldId id="257" r:id="rId5"/>
    <p:sldId id="260" r:id="rId6"/>
    <p:sldId id="259" r:id="rId7"/>
    <p:sldId id="263" r:id="rId8"/>
    <p:sldId id="258" r:id="rId9"/>
    <p:sldId id="261" r:id="rId10"/>
    <p:sldId id="262" r:id="rId1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0A927A7-805A-449C-94EE-B7E8DFD2369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30A6C2-04E8-40F3-B1EC-DD8F49854C2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2CEE4B-77ED-47B2-BF68-5B3BDC406ED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5F593F-43B9-44C4-8A38-9BC27B5FCCF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E79D0A-F4D6-41AC-A8B4-91867EAA2B92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3537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978756-24A9-4E38-B4BE-C8848D700E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30DDF7F-8F61-497E-A96B-897E869F8CE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F37515B5-245B-4C65-8E3F-2F4DEFE7127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55C4E7-E970-4D8F-9437-97006356B4B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30F4D4-CBA1-4090-AEA7-93B7782CB30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29997D-E477-43CF-A5D2-BF7D5774FD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7BB0C0E-35C6-45C9-B8DC-56A39AA90B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77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8590BCE-FD2A-476F-B056-AC0F4075686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2D45E0-39CD-4047-A85D-2AC60A29D7CD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2F936F5-1338-4826-8908-91687348C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24BE083-06CD-4EC9-A6C8-68AA2840F4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6CDA03A-82D3-4F05-A462-F0FC8F478D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59905F-4FED-49CC-9155-75A4C456E877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6FC46D6-DCE8-4815-890F-2C5358808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AF0339D-E50F-4FE3-8DC1-7C62E166C0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716EE47-7EA9-43F1-AFF6-F8BB59A6C7A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E6B5C2-0F08-4DD2-972C-C681BC142747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6DB56E2-B9DA-4722-93EE-780B5E2F6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FDEA268D-0EF1-42F4-90B4-1FF4058EAC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AFA2108-095A-4735-86EB-D46D230C270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FB3C1F-98DE-42CB-8D79-AC5253D5ABFD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C766A8C-BDFC-4D00-9A25-FAC7C5916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2773A2D-43AD-41FE-9BAE-032CBF4BA2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3F5C08B-A0CF-4570-8542-A7AB0EDD88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CE87F1-BB3B-4AAD-9CBF-E31911142793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CCC9871-2D71-40E0-AE6D-73CBF71B0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3232DE0-34D7-4151-9887-6B83F1C9C5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C5BF1AC-7948-413B-8553-CB0E61DB8BF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B72FE3-94A9-484E-923C-1E28032BB848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AECF488-DA02-41D2-92D9-007AD615A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DE09C56-FFDD-409D-9FD2-0566D98582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1ACF5A1-9C0F-428A-8D98-A07B90B692B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B0587A-9172-4654-B808-CCFF7C507793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6A2F174-81A9-4733-ADD1-784AFF5F0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9B58778-76E3-4556-B317-A96E5C4C1D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222CE-7325-4882-95F3-73892A901C7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79C5AA-674C-42BD-9811-A43C5823A1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83990-6631-41AA-AE48-C1B2FD2382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E9EF5-50BC-45E2-BF4D-AB67E42C2E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C3196-4B57-4D83-BE58-B0550A5993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67AD-1B7D-4A87-9F0F-D87E19BCE10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1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E41B2-20CE-4465-8992-FCBEE44A2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6E75CF-3D1D-461D-AC30-C78C91BA34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869BFF-DCE8-4C0A-A6B4-65D6C0CB8C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D1936A-571C-4FE1-BC2C-07B9758CE3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3DF809-1EA6-4D3A-AA5A-1C48AB9919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B5C5A4-E42C-46FD-ACDC-B21B1100593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4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9923CC-954D-4010-B2D5-707813D37C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D589C0-37A2-4FF4-AF73-CCCC83F026E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A6A93C-CBD9-4612-8524-7BFB8EA028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8A273-3BD9-4303-AFF8-794C44BF7A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14A378-6CA5-473E-81F7-0327D6FCB7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C04485-0EFA-48A9-AAD9-76678E2CE5E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07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7D4ED-B98D-4781-97AB-DC583C99A0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EFAEF0-0FDC-45CF-9668-C64E809E6F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1E3EB3-6922-4DB5-B919-A043161A24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342743-8B2B-4EAD-ADA2-3D1C8E79BE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C14D0A-6A3B-4AD2-8E32-C8A9CCBE80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1723B6-61AC-4B75-B9AE-AA56310647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10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92AE-3DB0-427D-9E5D-59AA5F223A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07381-FB37-47BA-9E9F-546CD8C1897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7AC07-58AB-4260-A61A-9588837C12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050BE-940A-43CF-B7F9-41A251BF72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1D1190-C030-4A88-A4BA-71650D7F08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A3F03-7451-49C2-BDF8-30EC2D8D4B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119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6C2FC-6800-465A-B3DE-11677523EF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FA524E-3C87-4B05-AB9E-6822BE792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2F0249-0DDB-4C08-876D-FD8D0AB02D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6CDDF8-E187-49BD-8288-3879FCD731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50196A-E341-4A9A-BCE2-552235B543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0EF2E-95F6-4EB7-8983-2FC08C1E974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8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501FD-C333-43AC-938F-CFA7FCA70A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BFB80-0B2F-4F41-A296-523EA8E5A9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D1CF53-20F1-4684-B892-5A9E980A43F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45D9AF-8E43-4DC1-AE25-DAB8505626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AF5B78-D367-43EE-9FB5-9BF770B53F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128C16-8694-442C-BF51-21874A2C26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8C9CA4-1E42-4818-B933-01969E190D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63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C4ECF-876F-4310-AF1F-0C46ACF7F8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66C911-D867-4CAF-A2F6-1699F3537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407D5F-62E0-4F4B-9400-7EEF578A0B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2FF9E06-BE19-4F03-8BC0-7220263768D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D894BD-5FDF-4439-BD04-95A4BC85D56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85FD14-BEA4-4121-9B0A-CCFF00C97B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A1D918-4D75-4BA1-AF38-76670A43EA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8CAE85-0C94-433D-95E8-90F76C1152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2CDF5-C817-4088-9028-FD5C9A6F4B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64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50653-0FC1-4967-89DB-4ED2B2FF4B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11B31B-00EB-4645-87ED-D3DF11DFE4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9C2E43-4EFB-4221-956E-CE76F7C0BA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FEAEB6-B49F-43EA-BA61-D1A396E427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222E4-699B-4FB1-8B5E-E333B16481E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39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D14948-65C0-4028-9C4A-1FED01B84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9B34AB-24CA-4D70-8BB0-6A5852343D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30281A-65F5-4DAA-8C6A-0929FA85E2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EBAC5B-BB62-4AD5-9860-DDF100EAE7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43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20069-5EBB-4498-93CB-45E83E42D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14F8A-DC5C-409F-A93F-A488C9A2FB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E6B694-1290-4E9A-ABE6-3379B4160B8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F78D7E-8BBF-408A-9333-FD39EE5A84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D62400-6325-4B68-844F-646BBAC50E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666E43-55B7-4268-A6D8-D0407D0F0D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EBB99F-EEF8-4220-92BA-8E9F044BEB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8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1C99C2-21D0-4D59-A04D-CF47BEE71A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12BB0-48DD-4F4B-921D-85466CE538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59EF27-FFDF-4D1E-93D6-4CE485FD4C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2F53D-1C8C-4F67-AD90-7E4F91D5E4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5F90B0-C56D-447A-A2C7-6A3EDFDD9D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2DA29-B60A-46F3-90E6-F4E7B1AC1F6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93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FB0AC-1944-409F-9F1D-B897A6133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57FFD0-F607-4321-9606-243A7C5CEBC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90395A-03E0-4564-9B6D-D1D927EF63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3A5CE5-EFF9-4280-9FE5-5019F4EB10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6A8C7-0E91-49F8-BEFF-B5C6682B33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B69F5C-EE94-457E-8FF8-9CDA769F8E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96236-FF2B-4552-9986-83679F0E743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8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60143-BE1A-4A3D-86A4-09AD7B7099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20ECDC-4073-4EF5-A402-E3AF26377F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D19D8A-01F4-4406-A0C7-60A6A09718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F37CA0-8741-4494-95C6-C1D5F9B546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3C6B08-108D-40F4-9478-BA4978F56A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7AF882-CE45-4418-BE16-27C476CB06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457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D9CC6E-28D2-434A-9E97-2B32489C025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B6D2F8-4B72-422B-A24C-6B5E83ACA3D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92318-33E1-4C31-8A7D-DAE9458889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B3EA88-5D38-4E88-AD96-C12C8EC37E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DF7270-7B1B-4578-9889-4382936B5A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6BC00-9174-4ACA-8B41-F05D9B1803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EF633-F8C3-48A1-9BB0-57DE5525F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575D63-2F48-4945-A2CE-20A41F335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5E3E4A-0987-48B0-A545-4442C50649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9E937-7FB6-4555-9D46-BAECB12B2E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E79F1C-E68B-4D58-9A93-3D555F5CF4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3A1B99-B021-404A-8972-D6B2E90B27A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80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9A760-39A5-4177-B471-3E78CBAE90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AFE43-6D84-4769-9A0E-355673CB83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31D57-BF38-40BA-9BB5-9BA364EA90A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D30C2E-6836-45FF-9866-AF99753C54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83B852-23B9-416C-94EC-684DD7F1B1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8C7E86-5434-4F0F-872D-553AD7D4BE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D3DF5-7B1C-43EE-BA00-2B8ADB1232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4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11108-DB33-484D-8189-F06312774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FD1323-794E-4AC1-B78A-6225625A0F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FF049D-38F7-49AC-84B5-494127FDB81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A8CE10-F999-4336-8639-7BB394C991C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389B96-5DE1-41EC-9D00-AB3F02EC2F8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36E4C7-29BC-4DF8-B167-FD2E582336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8E03D-0FBE-4DED-A6D1-F83456BF4D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DFF530-F025-42E1-AE09-7FF808B1DD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66D1C7-F9E0-4BEF-B4E8-569D75721F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19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4665-A8B9-4A23-BC5C-67C07E45DE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32CDB9-2233-42CC-8293-9C6E8138AA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1CE1D40-FF56-4337-9EAF-80B351DA98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62D5D1-A455-4C61-A017-76731695FF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4C99CC-BDEE-49EE-A609-CA07A9260C0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2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97B236-B9ED-4187-A757-140B476713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B36A5AB-3E80-44FB-8C22-6CDD976952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678635-7F6A-4B5C-90A7-6A48E9A90C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49A6E8-5C91-4483-B79A-AE5BC79BB3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70C96-1CC7-427A-A9D4-64FCAB80D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D09E4-C002-4691-9CC4-D33B30A2FE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B7F9BB-9468-42B5-87D5-F2A28AC86C0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E60F04-BF56-4DDB-B80F-4A1E111FEA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4B8575-C120-43BE-AA3B-FEBF923E26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002BB-D60B-4594-B852-B5773A6DFC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C88DB-5F01-4971-935D-64307E8D096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9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E6DA1-E1AF-4FA6-B6E7-430ECCD7D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82A715-19A9-4D6F-8422-9E1D875F6CE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A0025A-EB6F-48E3-B34C-4F9BD0DD3B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C478CA-6A51-4ABD-B187-1F8296157B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09509C-0504-4231-8022-11772C1D87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BAD9A1-B484-4A37-8AC2-EBD2C4F1FE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62CCF-DD5C-4302-A29D-0E333DDEA0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9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EB6703-1B3F-4D17-848E-11555BF85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6A7B97-6DD6-41C2-9DC2-F891DFED6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B3689-67A2-4506-B470-41A487B198C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CAE156-8D27-467E-804E-9D4E76BA585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EA2F81-865D-41C7-8B85-B2A36077D1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BA021AC-F8A3-42E0-A9C4-84374A8146E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3187EE4-B9DF-4C90-A26F-7F99889267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51EF54-7F51-4389-8B13-FC26DD803B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5CE84C-89F7-4F5E-A85D-70E31A84D4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C18084-DC34-4BC6-8F5C-3EAA2F46C44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54586E-BF1B-434D-9537-E3BE91A003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BB26D77-F2AF-4748-8BD4-CBA18A865A8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227EB-968B-447E-A95E-832EC8942D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E3B3F-ECC1-4831-95BA-89C009C924E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latin typeface="Liberation Serif"/>
                <a:ea typeface="NSimSun" pitchFamily="49"/>
                <a:cs typeface="Mangal" pitchFamily="18"/>
              </a:rPr>
              <a:t>9.A Přeměněné (metamorfované) horniny</a:t>
            </a:r>
            <a:br>
              <a:rPr lang="cs-CZ">
                <a:latin typeface="Liberation Serif"/>
                <a:ea typeface="NSimSun" pitchFamily="49"/>
                <a:cs typeface="Mangal" pitchFamily="18"/>
              </a:rPr>
            </a:br>
            <a:r>
              <a:rPr lang="cs-CZ">
                <a:latin typeface="Liberation Serif"/>
                <a:ea typeface="NSimSun" pitchFamily="49"/>
                <a:cs typeface="Mangal" pitchFamily="18"/>
              </a:rPr>
              <a:t>Z učebnice přírodopisu přečtěte stranu 60 - 61 .</a:t>
            </a:r>
            <a:br>
              <a:rPr lang="cs-CZ">
                <a:latin typeface="Liberation Serif"/>
                <a:ea typeface="NSimSun" pitchFamily="49"/>
                <a:cs typeface="Mangal" pitchFamily="18"/>
              </a:rPr>
            </a:br>
            <a:r>
              <a:rPr lang="cs-CZ">
                <a:latin typeface="Liberation Serif"/>
                <a:ea typeface="NSimSun" pitchFamily="49"/>
                <a:cs typeface="Mangal" pitchFamily="18"/>
              </a:rPr>
              <a:t>Udělejte si výpisky z přiložené prezentace: Přeměněné (metamorfované) horniny</a:t>
            </a:r>
            <a:br>
              <a:rPr lang="cs-CZ">
                <a:latin typeface="Liberation Serif"/>
                <a:ea typeface="NSimSun" pitchFamily="49"/>
                <a:cs typeface="Mangal" pitchFamily="18"/>
              </a:rPr>
            </a:br>
            <a:r>
              <a:rPr lang="cs-CZ">
                <a:latin typeface="Liberation Serif"/>
                <a:ea typeface="NSimSun" pitchFamily="49"/>
                <a:cs typeface="Mangal" pitchFamily="18"/>
              </a:rPr>
              <a:t>Písemně do sešitu odpovězte na otázku č.2 strana č.61. </a:t>
            </a:r>
            <a:br>
              <a:rPr lang="cs-CZ">
                <a:latin typeface="Liberation Serif"/>
                <a:ea typeface="NSimSun" pitchFamily="49"/>
                <a:cs typeface="Mangal" pitchFamily="18"/>
              </a:rPr>
            </a:br>
            <a:r>
              <a:rPr lang="cs-CZ">
                <a:latin typeface="Liberation Serif"/>
                <a:ea typeface="NSimSun" pitchFamily="49"/>
                <a:cs typeface="Mangal" pitchFamily="18"/>
              </a:rPr>
              <a:t>Přeměněné (metamorfované) horniny</a:t>
            </a:r>
            <a:r>
              <a:rPr lang="cs-CZ" b="1">
                <a:latin typeface="Helvetica" pitchFamily="34"/>
                <a:ea typeface="NSimSun" pitchFamily="49"/>
                <a:cs typeface="Mangal" pitchFamily="18"/>
              </a:rPr>
              <a:t>.</a:t>
            </a:r>
            <a:r>
              <a:rPr lang="cs-CZ">
                <a:latin typeface="Liberation Serif"/>
                <a:ea typeface="NSimSun" pitchFamily="49"/>
                <a:cs typeface="Mangal" pitchFamily="18"/>
              </a:rPr>
              <a:t>pptx </a:t>
            </a:r>
            <a:endParaRPr lang="cs-CZ"/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FCE7A5E3-0992-4023-BEA6-7F548578F3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2481837"/>
            <a:ext cx="9071643" cy="1262155"/>
          </a:xfrm>
        </p:spPr>
        <p:txBody>
          <a:bodyPr/>
          <a:lstStyle/>
          <a:p>
            <a:pPr lvl="0"/>
            <a:r>
              <a:rPr lang="cs-CZ" sz="54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Přeměněné</a:t>
            </a:r>
            <a:r>
              <a:rPr lang="cs-CZ" sz="60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 </a:t>
            </a:r>
            <a:r>
              <a:rPr lang="cs-CZ" sz="54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(metamorfované) </a:t>
            </a:r>
            <a:r>
              <a:rPr lang="cs-CZ" sz="6000" b="1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horniny</a:t>
            </a:r>
          </a:p>
        </p:txBody>
      </p:sp>
      <p:sp>
        <p:nvSpPr>
          <p:cNvPr id="3" name="Podnadpis 3">
            <a:extLst>
              <a:ext uri="{FF2B5EF4-FFF2-40B4-BE49-F238E27FC236}">
                <a16:creationId xmlns:a16="http://schemas.microsoft.com/office/drawing/2014/main" id="{A442B7B7-BFE2-4972-AE8D-0EADD2EC835D}"/>
              </a:ext>
            </a:extLst>
          </p:cNvPr>
          <p:cNvSpPr txBox="1"/>
          <p:nvPr/>
        </p:nvSpPr>
        <p:spPr>
          <a:xfrm>
            <a:off x="2004017" y="4789581"/>
            <a:ext cx="6072329" cy="1091528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2A6099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2A6099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E2F640E-5F2F-4553-B70A-C5BF78B4C9B7}"/>
              </a:ext>
            </a:extLst>
          </p:cNvPr>
          <p:cNvSpPr txBox="1"/>
          <p:nvPr/>
        </p:nvSpPr>
        <p:spPr>
          <a:xfrm>
            <a:off x="359999" y="340202"/>
            <a:ext cx="9179999" cy="6573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Přeměněné horniny (metamorfované)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50E0BD-0136-47E4-AE4C-D080D758140C}"/>
              </a:ext>
            </a:extLst>
          </p:cNvPr>
          <p:cNvSpPr txBox="1"/>
          <p:nvPr/>
        </p:nvSpPr>
        <p:spPr>
          <a:xfrm>
            <a:off x="251999" y="1079997"/>
            <a:ext cx="9037710" cy="35931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 usazených i vyvřelých hornin – metamorfóza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(tlak, teplota, chemické působení)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 některých hornin se objevuje vrstevnatost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břidličnatost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 – uložení ve vrstvách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rula, svor, fylit, krystalický vápenec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                         (mramor)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226F24-67C1-4E59-8DC5-36F797DBF730}"/>
              </a:ext>
            </a:extLst>
          </p:cNvPr>
          <p:cNvSpPr txBox="1"/>
          <p:nvPr/>
        </p:nvSpPr>
        <p:spPr>
          <a:xfrm>
            <a:off x="251999" y="287999"/>
            <a:ext cx="1907996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Rula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0F40C3-D046-478B-9B17-B45FA83E54AB}"/>
              </a:ext>
            </a:extLst>
          </p:cNvPr>
          <p:cNvSpPr txBox="1"/>
          <p:nvPr/>
        </p:nvSpPr>
        <p:spPr>
          <a:xfrm>
            <a:off x="251999" y="827998"/>
            <a:ext cx="9000000" cy="3071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vzniká za vysokého tlaku a teploty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 usazených nebo vyvřelých hornin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krystalické břidlice – křemen, živec, slídy, amfibol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minerály jsou rozděleny do proužků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velká zrna živce – narůžovělá barva nebo šedá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silniční kámen, stavební kámen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064D07A-1701-4996-B80A-4427C76441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722" y="3960001"/>
            <a:ext cx="4859277" cy="3456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057AAFD-F9B9-4CA7-94CB-AA9237EA12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9998" y="3960001"/>
            <a:ext cx="4775755" cy="34498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F1BB3C9-D084-46AB-B402-5C3E22FF758B}"/>
              </a:ext>
            </a:extLst>
          </p:cNvPr>
          <p:cNvSpPr txBox="1"/>
          <p:nvPr/>
        </p:nvSpPr>
        <p:spPr>
          <a:xfrm>
            <a:off x="251999" y="236518"/>
            <a:ext cx="1619996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Svor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DDAFD0-4935-44CE-94FE-FBE28F294928}"/>
              </a:ext>
            </a:extLst>
          </p:cNvPr>
          <p:cNvSpPr txBox="1"/>
          <p:nvPr/>
        </p:nvSpPr>
        <p:spPr>
          <a:xfrm>
            <a:off x="251999" y="791998"/>
            <a:ext cx="9647998" cy="25743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velká přeměna (vyšší tlak i teplota) jílovitých a písčitých usazenin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větší šupinky slídy, hrubší zrna křemene a živce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středohrubá až hrubozrnná hornina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často obsahuje granáty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D1C8DEC7-17EB-4E06-B26A-E415C605D0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" y="3420002"/>
            <a:ext cx="5039999" cy="3960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D047D3E-56D5-4119-8F33-E5BBA9BC37D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89840" y="3384002"/>
            <a:ext cx="4610157" cy="3996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FD012-0398-490D-9F3B-5909F4D6DB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7518C-4C7A-4D68-8BB9-64C3B78157B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>
                <a:latin typeface="Comic Sans MS" pitchFamily="66"/>
                <a:cs typeface="Tahoma" pitchFamily="2"/>
              </a:rPr>
              <a:t>Fylit</a:t>
            </a: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přeměnou slídy a křemene – nízký stupeň přeměny</a:t>
            </a: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podobný břidlici</a:t>
            </a:r>
          </a:p>
          <a:p>
            <a:pPr lvl="0">
              <a:spcAft>
                <a:spcPts val="0"/>
              </a:spcAft>
            </a:pPr>
            <a:r>
              <a:rPr lang="cs-CZ">
                <a:latin typeface="Comic Sans MS" pitchFamily="66"/>
                <a:cs typeface="Tahoma" pitchFamily="2"/>
              </a:rPr>
              <a:t>velmi jemné šupiny slídy – hedvábný lesk</a:t>
            </a:r>
          </a:p>
          <a:p>
            <a:pPr lvl="0">
              <a:spcAft>
                <a:spcPts val="0"/>
              </a:spcAft>
            </a:pPr>
            <a:r>
              <a:rPr lang="cs-CZ" b="1">
                <a:latin typeface="Comic Sans MS" pitchFamily="66"/>
                <a:cs typeface="Tahoma" pitchFamily="2"/>
              </a:rPr>
              <a:t>použití</a:t>
            </a:r>
            <a:r>
              <a:rPr lang="cs-CZ">
                <a:latin typeface="Comic Sans MS" pitchFamily="66"/>
                <a:cs typeface="Tahoma" pitchFamily="2"/>
              </a:rPr>
              <a:t> - pokrývačské břidlice na krytinu</a:t>
            </a:r>
            <a:endParaRPr lang="cs-CZ" b="1">
              <a:latin typeface="Comic Sans MS" pitchFamily="66"/>
              <a:cs typeface="Tahoma" pitchFamily="2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AE0DC58-7CBB-4899-952A-CE95595DDC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198" y="179999"/>
            <a:ext cx="4969800" cy="432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39F11CDF-928F-4906-84D4-C81D3BA6E2D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79999" y="3060003"/>
            <a:ext cx="5219998" cy="43138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F4DDCFD-4CDF-4BCA-B445-A436A340485B}"/>
              </a:ext>
            </a:extLst>
          </p:cNvPr>
          <p:cNvSpPr txBox="1"/>
          <p:nvPr/>
        </p:nvSpPr>
        <p:spPr>
          <a:xfrm>
            <a:off x="179999" y="359999"/>
            <a:ext cx="6299996" cy="5857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Krystalický vápenec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D0B318-EF69-4D0B-8A16-5864FE8D5DBD}"/>
              </a:ext>
            </a:extLst>
          </p:cNvPr>
          <p:cNvSpPr txBox="1"/>
          <p:nvPr/>
        </p:nvSpPr>
        <p:spPr>
          <a:xfrm>
            <a:off x="215999" y="956517"/>
            <a:ext cx="9683998" cy="25743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přeměnou vápence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mramor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různě velká zrna kalcitu, bílý, tmavé pruhy – rozptýlená tuha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použití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k dekoračním účelům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naleziště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Hrubý Jeseník, Sušice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ED82ADE-A3F7-4FEC-BF5E-C57E07A850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999" y="3528002"/>
            <a:ext cx="5039999" cy="38520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7D763F86-7E03-46AD-81A4-51B8C512C6B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63998" y="3564002"/>
            <a:ext cx="4536000" cy="3816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1A6ED89-3268-4623-B792-4952A8FD41D6}"/>
              </a:ext>
            </a:extLst>
          </p:cNvPr>
          <p:cNvSpPr txBox="1"/>
          <p:nvPr/>
        </p:nvSpPr>
        <p:spPr>
          <a:xfrm>
            <a:off x="251999" y="265322"/>
            <a:ext cx="7560003" cy="59183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Rozšíření hornin v ČR: </a:t>
            </a:r>
            <a:r>
              <a:rPr lang="cs-CZ" sz="28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učebnice str. 35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79EAEAB-2DB5-4BF7-8097-0144D39B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4157" y="911876"/>
            <a:ext cx="9465841" cy="6288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257</Words>
  <Application>Microsoft Office PowerPoint</Application>
  <PresentationFormat>Širokoúhlá obrazovka</PresentationFormat>
  <Paragraphs>42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Arial</vt:lpstr>
      <vt:lpstr>Calibri</vt:lpstr>
      <vt:lpstr>Comic Sans MS</vt:lpstr>
      <vt:lpstr>Helvetica</vt:lpstr>
      <vt:lpstr>Liberation Sans</vt:lpstr>
      <vt:lpstr>Liberation Serif</vt:lpstr>
      <vt:lpstr>Times New Roman</vt:lpstr>
      <vt:lpstr>Výchozí</vt:lpstr>
      <vt:lpstr>DUM%20 %20prezentace</vt:lpstr>
      <vt:lpstr>Prezentace aplikace PowerPoint</vt:lpstr>
      <vt:lpstr>Přeměněné  (metamorfované) horniny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Přeměněné  (metamorfované) horniny</dc:title>
  <dc:creator>Lada</dc:creator>
  <cp:lastModifiedBy>lada johnova</cp:lastModifiedBy>
  <cp:revision>28</cp:revision>
  <dcterms:created xsi:type="dcterms:W3CDTF">2010-07-10T16:20:51Z</dcterms:created>
  <dcterms:modified xsi:type="dcterms:W3CDTF">2021-02-27T23:03:37Z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