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handoutMasterIdLst>
    <p:handoutMasterId r:id="rId13"/>
  </p:handoutMasterIdLst>
  <p:sldIdLst>
    <p:sldId id="258" r:id="rId4"/>
    <p:sldId id="256" r:id="rId5"/>
    <p:sldId id="257" r:id="rId6"/>
    <p:sldId id="263" r:id="rId7"/>
    <p:sldId id="259" r:id="rId8"/>
    <p:sldId id="260" r:id="rId9"/>
    <p:sldId id="261" r:id="rId10"/>
    <p:sldId id="262" r:id="rId11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015C81C-75DB-435E-8427-7FB8254D3E8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3E7A0C-76B9-4B75-BECC-5CE5EA40BF2D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621756-9E86-4269-809F-69DAC3D08158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43E1027-CE40-4478-9259-9E18D5FC3AD1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A74519C-C85A-4BB8-815B-07791B0C2715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38494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2938C3D-C05C-468B-A7A4-C2C6AE7C8D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6051FA2-B62C-49B3-B6A9-6B82A6610F5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F45EC743-C81E-40B7-B57E-6F3A6E15D1E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27B4DA-24F3-4D63-8933-1923C8376B1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14A67C-4CDB-4D93-B2B0-BA15F9BA13C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0B4FCE-EE5B-4D94-B4CB-B9984DFBBB5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71839BC-F0D4-4F78-B4CD-5EC8213E07D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683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hangingPunct="0">
      <a:tabLst/>
      <a:defRPr lang="cs-CZ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B68841-2D15-4D8B-8101-91387483534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3A939DB-3A01-4D59-9D13-A0044A1751F2}" type="slidenum">
              <a:t>1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AD626BA-8486-4868-B821-42A1E32B00C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412A98C-C58B-4101-A115-E9E80A3D71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160"/>
            <a:ext cx="6047640" cy="4811040"/>
          </a:xfrm>
        </p:spPr>
        <p:txBody>
          <a:bodyPr>
            <a:spAutoFit/>
          </a:bodyPr>
          <a:lstStyle/>
          <a:p>
            <a:endParaRPr lang="cs-CZ" sz="2810">
              <a:latin typeface="Albany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94CFE6-AC8C-4014-8473-A68F91E128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EC1DCD2-D56F-41F0-80FB-FC5B50F330C9}" type="slidenum">
              <a:t>2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ECDC068-791B-47A6-9E6B-EA51506081D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042F218-EDE7-4FFF-B60A-2174C4CB73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160"/>
            <a:ext cx="6047640" cy="4811040"/>
          </a:xfrm>
        </p:spPr>
        <p:txBody>
          <a:bodyPr>
            <a:spAutoFit/>
          </a:bodyPr>
          <a:lstStyle/>
          <a:p>
            <a:endParaRPr lang="cs-CZ" sz="2810">
              <a:latin typeface="Albany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2FD00D-4D0D-479F-90E1-1A8A0621792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42CE146-F855-40FF-8DC8-8E1B8B115453}" type="slidenum">
              <a:t>3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DE3F73-C953-4A93-97C8-1EEBB147EC9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AFFF91C-2F34-4683-9312-1B178BC2E7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160"/>
            <a:ext cx="6047640" cy="4811040"/>
          </a:xfrm>
        </p:spPr>
        <p:txBody>
          <a:bodyPr>
            <a:spAutoFit/>
          </a:bodyPr>
          <a:lstStyle/>
          <a:p>
            <a:endParaRPr lang="cs-CZ" sz="2810">
              <a:latin typeface="Albany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B68841-2D15-4D8B-8101-91387483534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3A939DB-3A01-4D59-9D13-A0044A1751F2}" type="slidenum">
              <a:t>4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AD626BA-8486-4868-B821-42A1E32B00C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412A98C-C58B-4101-A115-E9E80A3D71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160"/>
            <a:ext cx="6047640" cy="4811040"/>
          </a:xfrm>
        </p:spPr>
        <p:txBody>
          <a:bodyPr>
            <a:spAutoFit/>
          </a:bodyPr>
          <a:lstStyle/>
          <a:p>
            <a:endParaRPr lang="cs-CZ" sz="2810">
              <a:latin typeface="Albany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657866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C5C6D5-0447-44E8-A6DB-1E49051F9CB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81A3B02-F0FE-44A8-BFB3-8EAAAE0E0B8C}" type="slidenum">
              <a:t>5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D443A7D-4234-4B56-9A6F-6DFEA944BFE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910F1C8-C651-4008-8CBE-8E08783C75F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160"/>
            <a:ext cx="6047640" cy="4811040"/>
          </a:xfrm>
        </p:spPr>
        <p:txBody>
          <a:bodyPr>
            <a:spAutoFit/>
          </a:bodyPr>
          <a:lstStyle/>
          <a:p>
            <a:endParaRPr lang="cs-CZ" sz="2810">
              <a:latin typeface="Albany" pitchFamily="1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86E5F7-936A-4EEB-87AD-AFD6C2F273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5BF731C-652E-4F9B-A56B-9AB618A9313F}" type="slidenum">
              <a:t>6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63B8ADF-35EE-489F-81D5-111EBD8A069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465E169-648E-47C8-ADF4-F78F94F51E5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160"/>
            <a:ext cx="6047640" cy="4811040"/>
          </a:xfrm>
        </p:spPr>
        <p:txBody>
          <a:bodyPr>
            <a:spAutoFit/>
          </a:bodyPr>
          <a:lstStyle/>
          <a:p>
            <a:endParaRPr lang="cs-CZ" sz="2810">
              <a:latin typeface="Albany" pitchFamily="1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E15C20-6723-4368-A9BF-A28365EEB3A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E4E3D6E-F051-4A9B-A4AB-A72BDB9A8C05}" type="slidenum">
              <a:t>7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3791225-4DD2-4E38-95D8-5EC614C9ED8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833E0CA-714E-475F-A6E2-B7F09B4463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160"/>
            <a:ext cx="6047640" cy="4811040"/>
          </a:xfrm>
        </p:spPr>
        <p:txBody>
          <a:bodyPr>
            <a:spAutoFit/>
          </a:bodyPr>
          <a:lstStyle/>
          <a:p>
            <a:endParaRPr lang="cs-CZ" sz="2810">
              <a:latin typeface="Albany" pitchFamily="1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73D6EA-51E6-48E8-AD08-8E00071B5B1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08A28DD-6CBB-4C85-A003-9093FF5F987D}" type="slidenum">
              <a:t>8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4A84A4B-FCF3-4490-A45D-582E025334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6BEF461-3623-4307-90B8-5E596967949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160"/>
            <a:ext cx="6047640" cy="4811040"/>
          </a:xfrm>
        </p:spPr>
        <p:txBody>
          <a:bodyPr>
            <a:spAutoFit/>
          </a:bodyPr>
          <a:lstStyle/>
          <a:p>
            <a:endParaRPr lang="cs-CZ" sz="2810">
              <a:latin typeface="Albany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3C9C6-40F3-4545-BCEF-938D9C51A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9EE6DB-0D44-4C90-872F-B31AC873B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D2811E-D3DC-42FF-81FD-92DD5AAFB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EA8628-FB59-4249-8E0D-7D97FAC3D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B90AA4-5C1E-4EC7-A35F-05880036B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AB9001-864A-4DC8-8C0A-A9560D61985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91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A0E1B-C36A-473E-9D61-CC0AC102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E31CCB-0955-4CD3-B559-0009A7B2E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D0D6E5-979B-4F30-AE69-40A52116E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F5DA91-8E37-41EA-8956-F62D2466C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96F538-CC2C-43D7-B263-2FD375AD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EFFCF1-281A-423D-B402-44DEF8C8490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73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990EB76-2674-428B-BF90-892AB5FF10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18C8AB-E18A-482F-B153-903C39668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9B98F3-0DA2-4B72-9E60-F6A5331E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FD52BA-D5B9-4873-A65B-63E32C594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AA7864-B6C8-44A5-ACEA-053FFD1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AD6378-3DB4-4AC9-9C13-848B8CB0FB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03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4F1C0-8C48-4B87-BFA5-5A9B1DE62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C2D60A-9C20-4A3F-84B8-D97D06F9E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02245-0600-44C2-93E7-1F3AE35AA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5006A5-7500-4B1B-86DB-5CC7373D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6707DD-A499-47CD-82AA-88DAC5106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F623F3-8F3B-4428-B474-847CEC66098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86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57B0C-A092-42C1-B614-1C2C9B2C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4DD681-467E-4CC7-A9F5-F1ECB271B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2363A2-168D-46CE-8DE7-81800735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8C0C45-B4E7-46E5-9BC3-BC5D4FB0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205647-4D2C-416F-83B4-4FF26A758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081615-913F-4B94-A59B-FCA1EDEF369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964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A3B10-AE8D-4457-BE46-AFE44472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0859E5-AE74-4CCC-BC48-9DF7521E5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6BD4EE-48C6-4933-8E81-07BA79C5D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564AFA-6BD3-4BCE-99C5-B115A5E10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1BE36A-CD4B-4CBE-B8AE-791BC49CA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DBB598-9077-49EF-AB9B-A5453FBA40F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987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02772-1B53-435F-B273-3078A4AFC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3C85C5-984E-4BC9-BB2D-B73D7B4CC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CB9536-0F74-4FE3-A955-2F86013DB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BEC43C-8C52-4AC3-BD44-89D35EDD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08243B-8C1B-41B5-9C01-777D20473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DFE218-4F30-4FA7-9868-42DA3F749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067CB9-56D4-440D-B440-0A046C267D3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777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C89FD-5962-4AD9-A100-6752F1EE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33FAE8-AF49-4002-BCA0-6B87027D4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672BFB-0BA8-4964-BC62-3BA4622CA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F970713-45FE-48D1-A223-BD2E5F437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E261E0-F30D-439B-ADC2-79984D260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D84072E-8E2B-4D13-8236-815C9DEF8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CC4C16D-7DC4-409E-93E2-A40E7C5D6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9A06293-11FE-4921-88D8-1AB7CB74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79F4C6-FBEC-4ADA-A5F5-58CC2DADDA8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191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7D7FD-3197-4243-BD14-0BEA47E7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87DE80-F20B-465A-9690-B367034D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680722-4492-4FE5-AC08-B8F8C2BC8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ADF43B-501F-49B4-91AB-FE370523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7DD1E6-9EBB-45A5-9EBD-5CCF58B39C6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769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4A95FA3-5A6E-462A-810E-8FDC527C4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C3BE199-08FC-4818-A2BC-EAC32552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B1BEF9-FF60-46D5-BA22-3C896F3C1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27E548-E30D-49B1-9DF7-D105BD71086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795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81D29-0B12-4E16-91CA-7F264367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AA7F2D-2C8D-4B19-9457-BFD6E18C2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241416-6363-47AA-BE13-9247A37E8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B422B5-C13B-46FF-A780-6CD4A6BCC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8DE5EA-EBBF-4647-AD03-0F22C108B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25C4D4-CE75-407F-BE6E-AB04E620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E55510-6FAE-4260-8371-9C570E00132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04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693A4-1EF1-4664-80E3-31E7EE46C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43538-4B8C-4492-BDC5-F95774F99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4A181D-7B1F-4A40-B9A2-691D655F5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25EF3D-BCB8-4670-B2FC-1BE5BF51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F8C0F3-B3CA-44D1-9868-011DF7C82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44C3D6C-89D5-436E-88E6-704DEFC6D61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520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86A5E-C602-410D-9F6D-822E6B07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B99B83-20F1-4560-BE07-03178CB7CC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EFF270-8D4E-4389-85A7-84F061F51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D97E69-B609-4D95-9098-0C84698C2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A7BBD8-158D-4F62-8534-A1C68037E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359DCF-99BD-4DB4-926F-3686FA419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D031CA-1276-4815-A721-212DDD08703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963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97F7C-2843-4104-B03C-DF13D39FC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1EDBAA-CA80-41D0-8023-DD16A8232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DF5564-F2EE-4CB0-8965-D9C9BCC0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C5D54C-C6D3-4F1F-B2CF-655ADC540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44040B-8E4F-45A7-BCF7-52BDC498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CE98D6-297A-4905-8D80-E65ED02B601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370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8094EB3-35A8-4338-9166-D643188C6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9018F8-1C17-43BB-9397-C254457C1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4CF129-0FF4-4E1A-8FB9-14200F69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D5EE8D-F736-442A-9B2A-050BA3CC2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FBA6DE-F5FB-43D1-BBF1-D7940AD64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E8747D-0E39-456E-A9FB-C620E5D47DE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388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36DFB-39E2-41CE-9FD0-B3D196528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F292BF-B753-4546-8210-A3058F659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CE5DAC-34EC-450F-B800-93456117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B29C34-0EAF-4E4C-87EE-11BBF1438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FDA272-5321-4C7F-9AEB-DA7142B17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DA8275-BD81-47B2-9DEE-36C79E3F505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7402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9F0FD-A15C-48BB-9B7F-23F29DCFB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1068DC-FD4D-4AF7-9D8E-220C5B0F9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19905-7CFE-4EDA-8388-B9997A2E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614E08-3DDC-4C1B-8A9A-87C90D757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7ABEDC-739A-4F76-B3D5-B51198A09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96C6F7-4414-4302-91B2-366A17E239E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9402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F356B-5C21-48F3-9F74-3F726F655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CB392A-424C-4CCA-8C09-93130C16B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9E1A48-F056-40AE-95B5-FBE7DB5C5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93C4D8-8EB6-42B6-938D-96349A725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3B1C97-952C-4289-8DDC-7DA9F09C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26FC48-5DD4-48EC-A477-71985D9B6AF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9867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61117-E6AA-4E26-8F8D-E746F7209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B2949B-A2B7-40C9-AFC8-F51537E75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5B28DF-4A9E-4F9E-B915-6DA0CE659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139C5F-C7B6-44F3-87AB-47DE2122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DE9211-48B9-458F-99CF-3F2C476B9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0E35F1-C417-47AE-994E-E1E0D844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9E85B0-226A-45EB-8F1C-9EAD78E6482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6039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258EC-5E21-4635-B413-61C83694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FEBD15-46C1-4130-88B2-8AFC5E30F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736EAD-1C14-4051-ABAF-B5AD29C0E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5D3F3D-4A98-4E5C-BC1A-5467A2C51E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6249A61-8497-4EE0-8F42-F8711827CA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0E4715-34FD-4F75-B911-D60F82D9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9AFBC9-D9F4-4297-A153-B2AA429E5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277847-21B6-4485-8BC8-A04816875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B7BAD5-2627-4D32-A9B1-4E6F9875295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2581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842C2-A5B3-4065-AC3C-060A96E8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A515E6-249A-4242-A9D2-C02204FF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8C6C1B-6434-4063-8A3E-81E8F9790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2DEEA9C-5583-4258-AAEA-281DC104A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313259-4304-4BA4-934A-7B934194C48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9138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5A41CD5-FF1D-4D63-B144-62994036F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B68DBD1-252E-4978-952B-48FFE8FB8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3EA9CE-739B-4476-844B-1A38B6EDE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0E121C-485B-49FF-B0C8-6C66ED7CBE7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86725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61638-FACC-40D3-8DB1-523497D48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573D68-6287-4489-B419-DF0C266F0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760039-7140-4B58-99B7-C18E9A995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E8F2E5-FB42-43E5-BD98-FF4E4BC08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E391A9-5198-455F-89E1-F2A11F00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2DF2F3-B7B3-4462-B68A-40DF231D0CC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6844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FD75B-E1A3-4585-BEC9-1674A45DF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6C8F5-2BBD-4BE9-BBCB-9F2F72101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FC0B67-BA81-4A13-AC10-8FD343BCE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C267F5-B681-44F2-B890-C3438EF8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7B8EFC-CB77-4B94-9537-CDCD94297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1A9D68-0A33-433C-925F-932BE0A9F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40292C-F429-433F-9D61-893FB83924D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8404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0157D-F864-40DE-BAA4-CD2DEA3B4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A892A1-A50A-4134-8CE5-878BA7E94E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8CF55B-8181-4B8C-A135-5D763AA5E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4A27CA-D9B4-4F56-B906-7885587DE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B5928E-CF0C-449B-9D3B-3F718E790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07D6B3-030F-4C85-BBAC-755F0218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0E1F999-C814-4DB3-B323-73607A467CD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7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9EA2E-308B-4358-842D-3F31AD376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024C48-F638-4545-BC40-A8E811720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28354A-02BC-4D64-A70D-51C0CED65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87E8F3-2B68-4B35-A3D2-28612874B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6F4F05-07AD-4B84-9565-F7FD0859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A332D4-CBEE-4220-BD0B-5AD1B1BBF40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1135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915F3D4-D49C-4E8B-8F14-1AB07E0BCC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0DF86D-4FE5-4EF3-9B91-730F4CF76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6E2A28-8E42-42B7-A829-3450407B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1E67EC-C81B-41A7-B8D9-D7EEDF20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ED1037-2B78-4D0F-AFE2-CED40B3B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6091CF-4C9D-4E78-83E3-5E94D22247D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84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C7B4E-F3A3-4342-BB85-90E2890D8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4B3BD1-B529-407A-BC91-9E1987D412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8541FC-81CA-469D-805C-3C89CC836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3A0F68-FF05-4041-9B07-45576D549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398233-0719-4C7E-982C-A38E402D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70B2BC-6C94-4A81-9694-59B7D429E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57A18A-BFB7-466A-9D28-B9AAFBA817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06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8A739-EC0D-4E07-8604-64B638BFD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1CDAEC-0AB9-4350-8A93-9447DC8F0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C79B5C-E214-4039-98F1-6E68C166D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7F4D0C-3E30-41EA-8B94-C9B67FF5D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17979A-504B-4BD1-B862-63978A9C49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19B927-9F7C-489B-BC7B-98D23E418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DDFD2B-04E9-4EE9-96D8-CD26B7B70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B32DD83-E2B3-4659-921A-B4A75E599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02DBC71-BDAA-4D44-8788-3967D89770C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1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F77F5-5A97-4B9D-8A1E-DA2AA1DDB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0EEDE1D-90B5-40D6-BB61-6E562002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202682-922D-426B-88E8-69C1FA21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534E27-E41D-4D41-9212-FA59188D0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A6615A-8E58-40E1-8733-8460652D4CA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11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C2D6243-49E8-4952-A2BB-16F8C4D4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B8F1172-4BF4-423B-9C1E-DFCDF894C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CE7D90-383F-4BFA-B045-96FF7A4CF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575D23-6D97-4A56-B23A-982919AF7DB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27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3DB11-0C96-4C26-AD19-C56F0FE1A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19FB04-3E9F-42AD-8246-40B7A4893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DC9AEA-D56A-4216-AF8C-3D5C98A45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4F7C9C-DBDD-4ECD-BA08-DC420A49A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0991-18B8-4A9B-8C32-58D05136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2DB082-1C37-4EEB-BF1C-FCEDE67FD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6655BE-883A-478F-8B3E-BC4BA9F1E9A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5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2A3DE-3BDA-438B-B193-BEB5D51AA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8F4637E-93E6-4080-86B7-9D0054F9E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1C9BFE-79B3-4274-939F-01B6C7F0E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F60DAB-E41E-41D1-A09C-0982B6D87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B7E82C-F68A-4F1F-B081-3E75C7358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BD7815-32C0-4C2B-894C-5073339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1D3201-938B-458E-A019-D724FA6BFAB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36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C622BF8-E31A-4C0F-8F6E-66E1EB1968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09472A-D432-4553-AC31-B80EC81788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B23089-4438-4717-9847-D3E983CC520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6E1C06-E5AB-496B-BDEC-72F8E9AC2CE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ctr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7B0570-CFEC-4390-B4F9-18067AFF30F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B77C943-DD83-4493-9E56-091BC7DC24D0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cs-CZ" sz="4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hangingPunct="0">
        <a:spcBef>
          <a:spcPts val="0"/>
        </a:spcBef>
        <a:spcAft>
          <a:spcPts val="1417"/>
        </a:spcAft>
        <a:tabLst/>
        <a:defRPr lang="cs-CZ" sz="2400" b="0" i="0" u="none" strike="noStrike" kern="1200">
          <a:ln>
            <a:noFill/>
          </a:ln>
          <a:latin typeface="Arial" pitchFamily="18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34CB7F0-146F-44F8-9411-EE47D576E5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0A95D5-FBDE-4A83-B53B-92E73B4611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986D77-989D-4357-A815-262BDEAAD56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827931-3F86-4C6A-8B40-21AC40CC8E4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C9A172-EAD2-4C51-AA12-ABA4DF0E067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465B1AC-37B2-4DA4-B1F7-239E5539FBE1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hangingPunct="0">
        <a:tabLst/>
        <a:defRPr lang="cs-CZ" sz="4400" b="0" i="0" u="none" strike="noStrike" kern="1200">
          <a:ln>
            <a:noFill/>
          </a:ln>
          <a:latin typeface="Liberation Sans" pitchFamily="18"/>
        </a:defRPr>
      </a:lvl1pPr>
    </p:titleStyle>
    <p:bodyStyle>
      <a:lvl1pPr marL="0" marR="0" indent="0" hangingPunct="0">
        <a:spcBef>
          <a:spcPts val="0"/>
        </a:spcBef>
        <a:spcAft>
          <a:spcPts val="1417"/>
        </a:spcAft>
        <a:tabLst/>
        <a:defRPr lang="cs-CZ" sz="2400" b="0" i="0" u="none" strike="noStrike" kern="1200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5F3ADE-C24F-4131-8E23-FC4EB883E8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704B6D-6F89-4BD7-996C-680D8239FD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B4912D-9C80-486C-AB5A-249C4490E31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hangingPunct="0">
              <a:buNone/>
              <a:tabLst/>
              <a:defRPr lang="cs-CZ" sz="14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555652-40F3-439C-801D-54CE3277AAB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ctr" hangingPunct="0">
              <a:buNone/>
              <a:tabLst/>
              <a:defRPr lang="cs-CZ" sz="14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4A3A7B-2D36-47E8-9DD7-04FC57E9481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r" hangingPunct="0">
              <a:buNone/>
              <a:tabLst/>
              <a:defRPr lang="cs-CZ" sz="14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44B2D6B-C795-4579-8220-FEDC52D134E4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hangingPunct="0">
        <a:tabLst/>
        <a:defRPr lang="cs-CZ" sz="5280" b="1" i="0" u="none" strike="noStrike">
          <a:ln>
            <a:noFill/>
          </a:ln>
          <a:solidFill>
            <a:srgbClr val="000080"/>
          </a:solidFill>
          <a:latin typeface="Albany" pitchFamily="18"/>
          <a:cs typeface="Tahoma" pitchFamily="2"/>
        </a:defRPr>
      </a:lvl1pPr>
    </p:titleStyle>
    <p:bodyStyle>
      <a:lvl1pPr marL="0" marR="0" indent="0" hangingPunct="0">
        <a:spcBef>
          <a:spcPts val="0"/>
        </a:spcBef>
        <a:spcAft>
          <a:spcPts val="1417"/>
        </a:spcAft>
        <a:tabLst/>
        <a:defRPr lang="cs-CZ" sz="2400" b="0" i="0" u="none" strike="noStrike">
          <a:ln>
            <a:noFill/>
          </a:ln>
          <a:latin typeface="Albany" pitchFamily="18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CCDF41E-D867-4D00-82C8-F3D99E5F4A71}"/>
              </a:ext>
            </a:extLst>
          </p:cNvPr>
          <p:cNvSpPr txBox="1"/>
          <p:nvPr/>
        </p:nvSpPr>
        <p:spPr>
          <a:xfrm>
            <a:off x="4948728" y="98640"/>
            <a:ext cx="181821" cy="80569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4000" b="1" i="0" u="none" strike="noStrike" kern="1200" dirty="0">
              <a:ln>
                <a:noFill/>
              </a:ln>
              <a:solidFill>
                <a:srgbClr val="0047FF"/>
              </a:solidFill>
              <a:effectLst>
                <a:outerShdw dist="17961" dir="2700000">
                  <a:scrgbClr r="0" g="0" b="0"/>
                </a:outerShdw>
              </a:effectLst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761CFF-554F-4D59-9E08-1B258CADC782}"/>
              </a:ext>
            </a:extLst>
          </p:cNvPr>
          <p:cNvSpPr txBox="1"/>
          <p:nvPr/>
        </p:nvSpPr>
        <p:spPr>
          <a:xfrm>
            <a:off x="540000" y="1098000"/>
            <a:ext cx="8455946" cy="3693981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9.tř</a:t>
            </a:r>
            <a:r>
              <a:rPr lang="cs-CZ" sz="3200" i="0" u="none" strike="noStrike" kern="1200" cap="none" spc="0" baseline="0" dirty="0">
                <a:uFillTx/>
                <a:latin typeface="Comic Sans MS" pitchFamily="66"/>
                <a:ea typeface="Lucida Sans Unicode" pitchFamily="2"/>
                <a:cs typeface="Tahoma" pitchFamily="2"/>
              </a:rPr>
              <a:t>.Chemie</a:t>
            </a:r>
            <a:endParaRPr lang="cs-CZ" sz="3200" i="0" u="none" strike="noStrike" kern="1200" cap="none" spc="0" baseline="0" dirty="0">
              <a:uFillTx/>
              <a:latin typeface="Liberation Serif"/>
              <a:ea typeface="NSimSun" pitchFamily="49"/>
              <a:cs typeface="Mangal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dirty="0">
                <a:solidFill>
                  <a:srgbClr val="000000"/>
                </a:solidFill>
                <a:latin typeface="Liberation Serif"/>
                <a:ea typeface="NSimSun" pitchFamily="49"/>
                <a:cs typeface="Mangal" pitchFamily="18"/>
              </a:rPr>
              <a:t>Přírodní látky</a:t>
            </a:r>
            <a:r>
              <a:rPr lang="cs-CZ" sz="32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(strana: 69 - 70</a:t>
            </a:r>
            <a:r>
              <a:rPr lang="cs-CZ" sz="3200" b="0" i="0" u="none" strike="noStrike" kern="1200" cap="none" spc="0" baseline="0" dirty="0">
                <a:solidFill>
                  <a:srgbClr val="00A933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 </a:t>
            </a:r>
            <a:r>
              <a:rPr lang="cs-CZ" sz="32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v učebnici)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Udělejte si výpisky z přiložené prezentace.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Písemně do sešitu odpovězte na otázku sova č.5,8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 dirty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ze strany 70 v učebnici).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Liberation Serif"/>
                <a:ea typeface="NSimSun" pitchFamily="49"/>
                <a:cs typeface="Mangal" pitchFamily="18"/>
              </a:rPr>
              <a:t> </a:t>
            </a:r>
            <a:endParaRPr lang="cs-CZ" sz="32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3200" b="0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6783930-E723-4E96-BEF2-4F8EBAF59810}"/>
              </a:ext>
            </a:extLst>
          </p:cNvPr>
          <p:cNvSpPr txBox="1"/>
          <p:nvPr/>
        </p:nvSpPr>
        <p:spPr>
          <a:xfrm>
            <a:off x="540000" y="5454000"/>
            <a:ext cx="181822" cy="662767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3200" b="0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id="{24F9D92E-8279-4EEA-84E3-421F42F8F98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359" y="377280"/>
            <a:ext cx="9071640" cy="4248000"/>
          </a:xfrm>
        </p:spPr>
        <p:txBody>
          <a:bodyPr/>
          <a:lstStyle/>
          <a:p>
            <a:pPr lvl="0"/>
            <a:r>
              <a:rPr lang="cs-CZ" sz="8000">
                <a:solidFill>
                  <a:srgbClr val="355E00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</a:rPr>
              <a:t>Přírodní látky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8BF7513-692A-4935-BA1B-64D57B7F17C4}"/>
              </a:ext>
            </a:extLst>
          </p:cNvPr>
          <p:cNvSpPr txBox="1"/>
          <p:nvPr/>
        </p:nvSpPr>
        <p:spPr>
          <a:xfrm>
            <a:off x="2232000" y="5814720"/>
            <a:ext cx="6408000" cy="15051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000" b="0" i="0" u="none" strike="noStrike" kern="1200">
                <a:ln>
                  <a:noFill/>
                </a:ln>
                <a:solidFill>
                  <a:srgbClr val="355E00"/>
                </a:solidFill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000" b="0" i="0" u="none" strike="noStrike" kern="1200">
                <a:ln>
                  <a:noFill/>
                </a:ln>
                <a:solidFill>
                  <a:srgbClr val="355E00"/>
                </a:solidFill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3995DCE-EAFB-49A1-856D-1A11A59126F0}"/>
              </a:ext>
            </a:extLst>
          </p:cNvPr>
          <p:cNvSpPr txBox="1"/>
          <p:nvPr/>
        </p:nvSpPr>
        <p:spPr>
          <a:xfrm>
            <a:off x="940319" y="98640"/>
            <a:ext cx="8198640" cy="797759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000" b="1" i="0" u="none" strike="noStrike" kern="1200">
                <a:ln>
                  <a:noFill/>
                </a:ln>
                <a:solidFill>
                  <a:srgbClr val="0047FF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Přírodní látky</a:t>
            </a:r>
          </a:p>
        </p:txBody>
      </p:sp>
      <p:sp>
        <p:nvSpPr>
          <p:cNvPr id="3" name="Volný tvar: obrazec 2">
            <a:extLst>
              <a:ext uri="{FF2B5EF4-FFF2-40B4-BE49-F238E27FC236}">
                <a16:creationId xmlns:a16="http://schemas.microsoft.com/office/drawing/2014/main" id="{9D6853CE-B16A-492C-92CE-93C31225E27A}"/>
              </a:ext>
            </a:extLst>
          </p:cNvPr>
          <p:cNvSpPr/>
          <p:nvPr/>
        </p:nvSpPr>
        <p:spPr>
          <a:xfrm>
            <a:off x="3110759" y="971640"/>
            <a:ext cx="3798000" cy="735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živá hmota</a:t>
            </a:r>
          </a:p>
        </p:txBody>
      </p:sp>
      <p:sp>
        <p:nvSpPr>
          <p:cNvPr id="4" name="Volný tvar: obrazec 3">
            <a:extLst>
              <a:ext uri="{FF2B5EF4-FFF2-40B4-BE49-F238E27FC236}">
                <a16:creationId xmlns:a16="http://schemas.microsoft.com/office/drawing/2014/main" id="{5435454F-4766-41C1-8C28-208A76E639F3}"/>
              </a:ext>
            </a:extLst>
          </p:cNvPr>
          <p:cNvSpPr/>
          <p:nvPr/>
        </p:nvSpPr>
        <p:spPr>
          <a:xfrm>
            <a:off x="7566480" y="5309279"/>
            <a:ext cx="2287080" cy="1736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ostatní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anorganické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látky</a:t>
            </a:r>
          </a:p>
        </p:txBody>
      </p:sp>
      <p:sp>
        <p:nvSpPr>
          <p:cNvPr id="5" name="Volný tvar: obrazec 4">
            <a:extLst>
              <a:ext uri="{FF2B5EF4-FFF2-40B4-BE49-F238E27FC236}">
                <a16:creationId xmlns:a16="http://schemas.microsoft.com/office/drawing/2014/main" id="{E20E6BE5-AFF1-4BF7-9DE0-CCDEF0E9DF66}"/>
              </a:ext>
            </a:extLst>
          </p:cNvPr>
          <p:cNvSpPr/>
          <p:nvPr/>
        </p:nvSpPr>
        <p:spPr>
          <a:xfrm>
            <a:off x="7122959" y="2381760"/>
            <a:ext cx="2292840" cy="1246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anorganické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látky</a:t>
            </a:r>
          </a:p>
        </p:txBody>
      </p:sp>
      <p:sp>
        <p:nvSpPr>
          <p:cNvPr id="6" name="Volný tvar: obrazec 5">
            <a:extLst>
              <a:ext uri="{FF2B5EF4-FFF2-40B4-BE49-F238E27FC236}">
                <a16:creationId xmlns:a16="http://schemas.microsoft.com/office/drawing/2014/main" id="{84934636-E966-446F-AACD-DA3A1737C5B8}"/>
              </a:ext>
            </a:extLst>
          </p:cNvPr>
          <p:cNvSpPr/>
          <p:nvPr/>
        </p:nvSpPr>
        <p:spPr>
          <a:xfrm>
            <a:off x="1694520" y="2381760"/>
            <a:ext cx="2998080" cy="1049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organické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(přírodní) látky</a:t>
            </a:r>
          </a:p>
        </p:txBody>
      </p:sp>
      <p:sp>
        <p:nvSpPr>
          <p:cNvPr id="7" name="Přímá spojnice 6">
            <a:extLst>
              <a:ext uri="{FF2B5EF4-FFF2-40B4-BE49-F238E27FC236}">
                <a16:creationId xmlns:a16="http://schemas.microsoft.com/office/drawing/2014/main" id="{278C0499-0ADE-4F56-A4F3-D13686C81ECD}"/>
              </a:ext>
            </a:extLst>
          </p:cNvPr>
          <p:cNvSpPr/>
          <p:nvPr/>
        </p:nvSpPr>
        <p:spPr>
          <a:xfrm flipH="1">
            <a:off x="3061080" y="1767600"/>
            <a:ext cx="1135080" cy="554760"/>
          </a:xfrm>
          <a:prstGeom prst="line">
            <a:avLst/>
          </a:prstGeom>
          <a:noFill/>
          <a:ln w="72000">
            <a:solidFill>
              <a:srgbClr val="0000FF"/>
            </a:solidFill>
            <a:prstDash val="solid"/>
            <a:tailEnd type="arrow"/>
          </a:ln>
        </p:spPr>
        <p:txBody>
          <a:bodyPr wrap="none" lIns="126000" tIns="81000" rIns="126000" bIns="81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8" name="Přímá spojnice 7">
            <a:extLst>
              <a:ext uri="{FF2B5EF4-FFF2-40B4-BE49-F238E27FC236}">
                <a16:creationId xmlns:a16="http://schemas.microsoft.com/office/drawing/2014/main" id="{089A0DDF-4291-4964-BA25-D6DE0E3DFECE}"/>
              </a:ext>
            </a:extLst>
          </p:cNvPr>
          <p:cNvSpPr/>
          <p:nvPr/>
        </p:nvSpPr>
        <p:spPr>
          <a:xfrm>
            <a:off x="4206240" y="3459240"/>
            <a:ext cx="1145160" cy="938520"/>
          </a:xfrm>
          <a:prstGeom prst="line">
            <a:avLst/>
          </a:prstGeom>
          <a:noFill/>
          <a:ln w="72000">
            <a:solidFill>
              <a:srgbClr val="0000FF"/>
            </a:solidFill>
            <a:prstDash val="solid"/>
            <a:tailEnd type="arrow"/>
          </a:ln>
        </p:spPr>
        <p:txBody>
          <a:bodyPr wrap="none" lIns="126000" tIns="81000" rIns="126000" bIns="81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9" name="Přímá spojnice 8">
            <a:extLst>
              <a:ext uri="{FF2B5EF4-FFF2-40B4-BE49-F238E27FC236}">
                <a16:creationId xmlns:a16="http://schemas.microsoft.com/office/drawing/2014/main" id="{38FBB490-562A-473B-9FEC-901CB1524746}"/>
              </a:ext>
            </a:extLst>
          </p:cNvPr>
          <p:cNvSpPr/>
          <p:nvPr/>
        </p:nvSpPr>
        <p:spPr>
          <a:xfrm>
            <a:off x="5736600" y="1776600"/>
            <a:ext cx="2354399" cy="536040"/>
          </a:xfrm>
          <a:prstGeom prst="line">
            <a:avLst/>
          </a:prstGeom>
          <a:noFill/>
          <a:ln w="72000">
            <a:solidFill>
              <a:srgbClr val="0000FF"/>
            </a:solidFill>
            <a:prstDash val="solid"/>
            <a:tailEnd type="arrow"/>
          </a:ln>
        </p:spPr>
        <p:txBody>
          <a:bodyPr wrap="none" lIns="126000" tIns="81000" rIns="126000" bIns="81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0" name="Přímá spojnice 9">
            <a:extLst>
              <a:ext uri="{FF2B5EF4-FFF2-40B4-BE49-F238E27FC236}">
                <a16:creationId xmlns:a16="http://schemas.microsoft.com/office/drawing/2014/main" id="{F442CDB4-520B-4B16-97BF-93F67403C7E8}"/>
              </a:ext>
            </a:extLst>
          </p:cNvPr>
          <p:cNvSpPr/>
          <p:nvPr/>
        </p:nvSpPr>
        <p:spPr>
          <a:xfrm flipH="1">
            <a:off x="1316520" y="3477240"/>
            <a:ext cx="1046160" cy="920520"/>
          </a:xfrm>
          <a:prstGeom prst="line">
            <a:avLst/>
          </a:prstGeom>
          <a:noFill/>
          <a:ln w="72000">
            <a:solidFill>
              <a:srgbClr val="0000FF"/>
            </a:solidFill>
            <a:prstDash val="solid"/>
            <a:tailEnd type="arrow"/>
          </a:ln>
        </p:spPr>
        <p:txBody>
          <a:bodyPr wrap="none" lIns="126000" tIns="81000" rIns="126000" bIns="81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Přímá spojnice 10">
            <a:extLst>
              <a:ext uri="{FF2B5EF4-FFF2-40B4-BE49-F238E27FC236}">
                <a16:creationId xmlns:a16="http://schemas.microsoft.com/office/drawing/2014/main" id="{FD543080-EEDA-44F8-9E4D-62AC7D4F310F}"/>
              </a:ext>
            </a:extLst>
          </p:cNvPr>
          <p:cNvSpPr/>
          <p:nvPr/>
        </p:nvSpPr>
        <p:spPr>
          <a:xfrm flipH="1">
            <a:off x="2450880" y="3477240"/>
            <a:ext cx="523800" cy="2612520"/>
          </a:xfrm>
          <a:prstGeom prst="line">
            <a:avLst/>
          </a:prstGeom>
          <a:noFill/>
          <a:ln w="72000">
            <a:solidFill>
              <a:srgbClr val="0000FF"/>
            </a:solidFill>
            <a:prstDash val="solid"/>
            <a:tailEnd type="arrow"/>
          </a:ln>
        </p:spPr>
        <p:txBody>
          <a:bodyPr wrap="none" lIns="126000" tIns="81000" rIns="126000" bIns="81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2" name="Přímá spojnice 11">
            <a:extLst>
              <a:ext uri="{FF2B5EF4-FFF2-40B4-BE49-F238E27FC236}">
                <a16:creationId xmlns:a16="http://schemas.microsoft.com/office/drawing/2014/main" id="{98A7A1E3-1F84-4C53-B7AF-4968077E0926}"/>
              </a:ext>
            </a:extLst>
          </p:cNvPr>
          <p:cNvSpPr/>
          <p:nvPr/>
        </p:nvSpPr>
        <p:spPr>
          <a:xfrm>
            <a:off x="3586680" y="3477240"/>
            <a:ext cx="897480" cy="2612520"/>
          </a:xfrm>
          <a:prstGeom prst="line">
            <a:avLst/>
          </a:prstGeom>
          <a:noFill/>
          <a:ln w="72000">
            <a:solidFill>
              <a:srgbClr val="0000FF"/>
            </a:solidFill>
            <a:prstDash val="solid"/>
            <a:tailEnd type="arrow"/>
          </a:ln>
        </p:spPr>
        <p:txBody>
          <a:bodyPr wrap="none" lIns="126000" tIns="81000" rIns="126000" bIns="81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3" name="Přímá spojnice 12">
            <a:extLst>
              <a:ext uri="{FF2B5EF4-FFF2-40B4-BE49-F238E27FC236}">
                <a16:creationId xmlns:a16="http://schemas.microsoft.com/office/drawing/2014/main" id="{903083D8-7258-4E2B-B5C5-11987CA453DC}"/>
              </a:ext>
            </a:extLst>
          </p:cNvPr>
          <p:cNvSpPr/>
          <p:nvPr/>
        </p:nvSpPr>
        <p:spPr>
          <a:xfrm flipH="1">
            <a:off x="7662959" y="3646440"/>
            <a:ext cx="492121" cy="762839"/>
          </a:xfrm>
          <a:prstGeom prst="line">
            <a:avLst/>
          </a:prstGeom>
          <a:noFill/>
          <a:ln w="72000">
            <a:solidFill>
              <a:srgbClr val="0000FF"/>
            </a:solidFill>
            <a:prstDash val="solid"/>
            <a:tailEnd type="arrow"/>
          </a:ln>
        </p:spPr>
        <p:txBody>
          <a:bodyPr wrap="none" lIns="126000" tIns="81000" rIns="126000" bIns="81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4" name="Přímá spojnice 13">
            <a:extLst>
              <a:ext uri="{FF2B5EF4-FFF2-40B4-BE49-F238E27FC236}">
                <a16:creationId xmlns:a16="http://schemas.microsoft.com/office/drawing/2014/main" id="{EB685562-7DE6-4716-AB6D-8C84102C5E89}"/>
              </a:ext>
            </a:extLst>
          </p:cNvPr>
          <p:cNvSpPr/>
          <p:nvPr/>
        </p:nvSpPr>
        <p:spPr>
          <a:xfrm>
            <a:off x="8583120" y="3628080"/>
            <a:ext cx="246240" cy="1681199"/>
          </a:xfrm>
          <a:prstGeom prst="line">
            <a:avLst/>
          </a:prstGeom>
          <a:noFill/>
          <a:ln w="72000">
            <a:solidFill>
              <a:srgbClr val="0000FF"/>
            </a:solidFill>
            <a:prstDash val="solid"/>
            <a:tailEnd type="arrow"/>
          </a:ln>
        </p:spPr>
        <p:txBody>
          <a:bodyPr wrap="none" lIns="126000" tIns="81000" rIns="126000" bIns="81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5" name="Volný tvar: obrazec 14">
            <a:extLst>
              <a:ext uri="{FF2B5EF4-FFF2-40B4-BE49-F238E27FC236}">
                <a16:creationId xmlns:a16="http://schemas.microsoft.com/office/drawing/2014/main" id="{847D9F10-BD74-43C1-8FA5-D0C7751541F5}"/>
              </a:ext>
            </a:extLst>
          </p:cNvPr>
          <p:cNvSpPr/>
          <p:nvPr/>
        </p:nvSpPr>
        <p:spPr>
          <a:xfrm>
            <a:off x="7234920" y="4409279"/>
            <a:ext cx="957239" cy="434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voda</a:t>
            </a:r>
          </a:p>
        </p:txBody>
      </p:sp>
      <p:sp>
        <p:nvSpPr>
          <p:cNvPr id="16" name="Volný tvar: obrazec 15">
            <a:extLst>
              <a:ext uri="{FF2B5EF4-FFF2-40B4-BE49-F238E27FC236}">
                <a16:creationId xmlns:a16="http://schemas.microsoft.com/office/drawing/2014/main" id="{EA541912-BB35-4532-87D4-1FDBB476316F}"/>
              </a:ext>
            </a:extLst>
          </p:cNvPr>
          <p:cNvSpPr/>
          <p:nvPr/>
        </p:nvSpPr>
        <p:spPr>
          <a:xfrm>
            <a:off x="224640" y="4397760"/>
            <a:ext cx="2216160" cy="1246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cukry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(sacharidy)</a:t>
            </a:r>
          </a:p>
        </p:txBody>
      </p:sp>
      <p:sp>
        <p:nvSpPr>
          <p:cNvPr id="17" name="Volný tvar: obrazec 16">
            <a:extLst>
              <a:ext uri="{FF2B5EF4-FFF2-40B4-BE49-F238E27FC236}">
                <a16:creationId xmlns:a16="http://schemas.microsoft.com/office/drawing/2014/main" id="{AAE5F839-1316-4EDD-A4EE-4B826C6DE5D6}"/>
              </a:ext>
            </a:extLst>
          </p:cNvPr>
          <p:cNvSpPr/>
          <p:nvPr/>
        </p:nvSpPr>
        <p:spPr>
          <a:xfrm>
            <a:off x="4437720" y="4397760"/>
            <a:ext cx="1666079" cy="1246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nukleové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kyseliny</a:t>
            </a:r>
          </a:p>
        </p:txBody>
      </p:sp>
      <p:sp>
        <p:nvSpPr>
          <p:cNvPr id="18" name="Volný tvar: obrazec 17">
            <a:extLst>
              <a:ext uri="{FF2B5EF4-FFF2-40B4-BE49-F238E27FC236}">
                <a16:creationId xmlns:a16="http://schemas.microsoft.com/office/drawing/2014/main" id="{F6F042E2-D710-42CB-AEBF-C2C5BD28A0B9}"/>
              </a:ext>
            </a:extLst>
          </p:cNvPr>
          <p:cNvSpPr/>
          <p:nvPr/>
        </p:nvSpPr>
        <p:spPr>
          <a:xfrm>
            <a:off x="1736639" y="6089760"/>
            <a:ext cx="1387439" cy="1246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tuky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(lipidy)</a:t>
            </a:r>
          </a:p>
        </p:txBody>
      </p:sp>
      <p:sp>
        <p:nvSpPr>
          <p:cNvPr id="19" name="Volný tvar: obrazec 18">
            <a:extLst>
              <a:ext uri="{FF2B5EF4-FFF2-40B4-BE49-F238E27FC236}">
                <a16:creationId xmlns:a16="http://schemas.microsoft.com/office/drawing/2014/main" id="{53E5A341-C63F-459E-AE76-96C58A22CF35}"/>
              </a:ext>
            </a:extLst>
          </p:cNvPr>
          <p:cNvSpPr/>
          <p:nvPr/>
        </p:nvSpPr>
        <p:spPr>
          <a:xfrm>
            <a:off x="3428639" y="6089760"/>
            <a:ext cx="2351160" cy="1246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bílkoviny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(proteiny)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CCDF41E-D867-4D00-82C8-F3D99E5F4A71}"/>
              </a:ext>
            </a:extLst>
          </p:cNvPr>
          <p:cNvSpPr txBox="1"/>
          <p:nvPr/>
        </p:nvSpPr>
        <p:spPr>
          <a:xfrm>
            <a:off x="940319" y="98640"/>
            <a:ext cx="8198640" cy="797759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000" b="1" i="0" u="none" strike="noStrike" kern="1200">
                <a:ln>
                  <a:noFill/>
                </a:ln>
                <a:solidFill>
                  <a:srgbClr val="0047FF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Chemické složení organismů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761CFF-554F-4D59-9E08-1B258CADC782}"/>
              </a:ext>
            </a:extLst>
          </p:cNvPr>
          <p:cNvSpPr txBox="1"/>
          <p:nvPr/>
        </p:nvSpPr>
        <p:spPr>
          <a:xfrm>
            <a:off x="540000" y="1098000"/>
            <a:ext cx="8892720" cy="40593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Přírodní (organické) látky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   - tvoří základ živé hmoty (organizmů)  36%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   - dělí se do čtyř základních skupin</a:t>
            </a:r>
          </a:p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cukry 15%</a:t>
            </a:r>
          </a:p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tuky   1%</a:t>
            </a:r>
          </a:p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bílkoviny 19%</a:t>
            </a:r>
          </a:p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nukleové kyseliny   1%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6783930-E723-4E96-BEF2-4F8EBAF59810}"/>
              </a:ext>
            </a:extLst>
          </p:cNvPr>
          <p:cNvSpPr txBox="1"/>
          <p:nvPr/>
        </p:nvSpPr>
        <p:spPr>
          <a:xfrm>
            <a:off x="540000" y="5454000"/>
            <a:ext cx="8999280" cy="1875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Z anorganických látek tvoří největší podíl H</a:t>
            </a:r>
            <a:r>
              <a:rPr lang="cs-CZ" sz="3200" b="0" i="0" u="none" strike="noStrike" kern="1200" baseline="-330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O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   - voda je pro život nezbytná                60%</a:t>
            </a:r>
          </a:p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minerální látky  4%</a:t>
            </a:r>
          </a:p>
        </p:txBody>
      </p:sp>
    </p:spTree>
    <p:extLst>
      <p:ext uri="{BB962C8B-B14F-4D97-AF65-F5344CB8AC3E}">
        <p14:creationId xmlns:p14="http://schemas.microsoft.com/office/powerpoint/2010/main" val="359981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9E1ADE4-88D4-43F4-BF4C-27DF96E877AE}"/>
              </a:ext>
            </a:extLst>
          </p:cNvPr>
          <p:cNvSpPr txBox="1"/>
          <p:nvPr/>
        </p:nvSpPr>
        <p:spPr>
          <a:xfrm>
            <a:off x="940319" y="314640"/>
            <a:ext cx="8198640" cy="797759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000" b="1" i="0" u="none" strike="noStrike" kern="1200">
                <a:ln>
                  <a:noFill/>
                </a:ln>
                <a:solidFill>
                  <a:srgbClr val="0047FF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Biogenní prvky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F6D0E25-8FD4-4372-8597-E3B17247B570}"/>
              </a:ext>
            </a:extLst>
          </p:cNvPr>
          <p:cNvSpPr txBox="1"/>
          <p:nvPr/>
        </p:nvSpPr>
        <p:spPr>
          <a:xfrm>
            <a:off x="594000" y="1422000"/>
            <a:ext cx="8903520" cy="57603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tvoří těla organizmů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F10D0C"/>
                </a:solidFill>
                <a:latin typeface="Comic Sans MS" pitchFamily="66"/>
                <a:ea typeface="Lucida Sans Unicode" pitchFamily="2"/>
                <a:cs typeface="Tahoma" pitchFamily="2"/>
              </a:rPr>
              <a:t>makrobiogenní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prvky   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  - tvoří až 99% hmotnosti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  - ve velkém množství jsou zastoupeny:</a:t>
            </a:r>
          </a:p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uhlík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vodík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kyslík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dusík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síra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a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fosfor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  - v menším množství jsou zastoupeny:</a:t>
            </a:r>
          </a:p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sodík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draslík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hořčík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vápník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a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chlór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F10D0C"/>
                </a:solidFill>
                <a:latin typeface="Comic Sans MS" pitchFamily="66"/>
                <a:ea typeface="Lucida Sans Unicode" pitchFamily="2"/>
                <a:cs typeface="Tahoma" pitchFamily="2"/>
              </a:rPr>
              <a:t>mikrobiogenní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prvky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  - v nepatrném množství jsou zastoupeny:</a:t>
            </a:r>
          </a:p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železo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křemík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flór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zinek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selen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a </a:t>
            </a:r>
            <a:r>
              <a:rPr lang="cs-CZ" sz="3200" b="0" i="0" u="none" strike="noStrike" kern="1200">
                <a:ln>
                  <a:noFill/>
                </a:ln>
                <a:solidFill>
                  <a:srgbClr val="069A2E"/>
                </a:solidFill>
                <a:latin typeface="Comic Sans MS" pitchFamily="66"/>
                <a:ea typeface="Lucida Sans Unicode" pitchFamily="2"/>
                <a:cs typeface="Tahoma" pitchFamily="2"/>
              </a:rPr>
              <a:t>jód</a:t>
            </a: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78B8C32-D742-4C38-84CB-D85EE9898D93}"/>
              </a:ext>
            </a:extLst>
          </p:cNvPr>
          <p:cNvSpPr txBox="1"/>
          <p:nvPr/>
        </p:nvSpPr>
        <p:spPr>
          <a:xfrm>
            <a:off x="940319" y="278640"/>
            <a:ext cx="8198640" cy="797759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000" b="1" i="0" u="none" strike="noStrike" kern="1200">
                <a:ln>
                  <a:noFill/>
                </a:ln>
                <a:solidFill>
                  <a:srgbClr val="0047FF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Přírodní látky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0D0BB4-C695-410E-9565-ABE6C2C37282}"/>
              </a:ext>
            </a:extLst>
          </p:cNvPr>
          <p:cNvSpPr txBox="1"/>
          <p:nvPr/>
        </p:nvSpPr>
        <p:spPr>
          <a:xfrm>
            <a:off x="554400" y="990719"/>
            <a:ext cx="9422749" cy="523786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tvoří základ živé hmoty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nejdůležitější organické sloučeniny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vznikají chemickými procesy v živých buňkách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patří sem: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lipidy (tuky), sacharidy (cukry), bílkoviny,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enzymy, vitamíny, hormony, nukleonové kyseliny,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alkaloidy, barviva, léčiva, steroidy, …..</a:t>
            </a:r>
          </a:p>
          <a:p>
            <a:pPr marL="457200" marR="0" lvl="0" indent="-45720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jsou to jednoduché sloučeniny nebo </a:t>
            </a:r>
          </a:p>
          <a:p>
            <a:pPr marR="0" lv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</a:pPr>
            <a:r>
              <a:rPr lang="cs-CZ" sz="3200" dirty="0">
                <a:latin typeface="Comic Sans MS" pitchFamily="66"/>
                <a:ea typeface="Lucida Sans Unicode" pitchFamily="2"/>
                <a:cs typeface="Tahoma" pitchFamily="2"/>
              </a:rPr>
              <a:t>    </a:t>
            </a: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makromolekulární látky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DBFB5F8-70F3-41B8-B95F-223E63C39853}"/>
              </a:ext>
            </a:extLst>
          </p:cNvPr>
          <p:cNvSpPr txBox="1"/>
          <p:nvPr/>
        </p:nvSpPr>
        <p:spPr>
          <a:xfrm>
            <a:off x="940319" y="278640"/>
            <a:ext cx="8198640" cy="797759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000" b="1" i="0" u="none" strike="noStrike" kern="1200">
                <a:ln>
                  <a:noFill/>
                </a:ln>
                <a:solidFill>
                  <a:srgbClr val="0047FF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Přírodní látky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80900E8-541E-45B2-A168-8F0177921586}"/>
              </a:ext>
            </a:extLst>
          </p:cNvPr>
          <p:cNvSpPr txBox="1"/>
          <p:nvPr/>
        </p:nvSpPr>
        <p:spPr>
          <a:xfrm>
            <a:off x="554400" y="990719"/>
            <a:ext cx="10080365" cy="5094749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457200" marR="0" lvl="0" indent="-45720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základní a nejdůležitější chemickou reakcí je </a:t>
            </a:r>
          </a:p>
          <a:p>
            <a:pPr marR="0" lv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</a:pPr>
            <a:r>
              <a:rPr lang="cs-CZ" sz="3200" dirty="0"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fotosyntéza: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3200" b="0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3200" b="0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3200" b="0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na ní se vážou další složité cykly, tzv. </a:t>
            </a:r>
            <a:r>
              <a:rPr lang="cs-CZ" sz="32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metabolizmy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</a:t>
            </a: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tvorba sacharidů, tuků a bílkovin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- štěpení energetických sloučenin na jednodušší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8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- vzájemná přeměna bílkovin, tuků a sacharidů</a:t>
            </a:r>
          </a:p>
        </p:txBody>
      </p:sp>
      <p:sp>
        <p:nvSpPr>
          <p:cNvPr id="4" name="Volný tvar: obrazec 3">
            <a:extLst>
              <a:ext uri="{FF2B5EF4-FFF2-40B4-BE49-F238E27FC236}">
                <a16:creationId xmlns:a16="http://schemas.microsoft.com/office/drawing/2014/main" id="{7610E864-6CDA-4285-9632-9CCBBF1308D9}"/>
              </a:ext>
            </a:extLst>
          </p:cNvPr>
          <p:cNvSpPr/>
          <p:nvPr/>
        </p:nvSpPr>
        <p:spPr>
          <a:xfrm>
            <a:off x="976319" y="2681280"/>
            <a:ext cx="8207279" cy="644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00"/>
          </a:solidFill>
          <a:ln>
            <a:noFill/>
            <a:prstDash val="solid"/>
          </a:ln>
        </p:spPr>
        <p:txBody>
          <a:bodyPr wrap="none" lIns="90000" tIns="45000" rIns="90000" bIns="45000" anchor="t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Microsoft YaHei" pitchFamily="2"/>
                <a:cs typeface="Microsoft YaHei" pitchFamily="2"/>
              </a:rPr>
              <a:t>6 CO</a:t>
            </a:r>
            <a:r>
              <a:rPr lang="cs-CZ" sz="3200" b="0" i="0" u="none" strike="noStrike" kern="1200" cap="none" baseline="-25000">
                <a:ln>
                  <a:noFill/>
                </a:ln>
                <a:solidFill>
                  <a:srgbClr val="FF3838"/>
                </a:solidFill>
                <a:latin typeface="Arial" pitchFamily="18"/>
                <a:ea typeface="Microsoft YaHei" pitchFamily="2"/>
                <a:cs typeface="Microsoft YaHei" pitchFamily="2"/>
              </a:rPr>
              <a:t>2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 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Microsoft YaHei" pitchFamily="2"/>
                <a:cs typeface="Microsoft YaHei" pitchFamily="2"/>
              </a:rPr>
              <a:t>+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 12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Microsoft YaHei" pitchFamily="2"/>
                <a:cs typeface="Microsoft YaHei" pitchFamily="2"/>
              </a:rPr>
              <a:t> H</a:t>
            </a:r>
            <a:r>
              <a:rPr lang="cs-CZ" sz="3200" b="0" i="0" u="none" strike="noStrike" kern="1200" cap="none" baseline="-25000">
                <a:ln>
                  <a:noFill/>
                </a:ln>
                <a:solidFill>
                  <a:srgbClr val="FF3838"/>
                </a:solidFill>
                <a:latin typeface="Arial" pitchFamily="18"/>
                <a:ea typeface="Microsoft YaHei" pitchFamily="2"/>
                <a:cs typeface="Microsoft YaHei" pitchFamily="2"/>
              </a:rPr>
              <a:t>2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Microsoft YaHei" pitchFamily="2"/>
                <a:cs typeface="Microsoft YaHei" pitchFamily="2"/>
              </a:rPr>
              <a:t>O </a:t>
            </a:r>
            <a:r>
              <a:rPr lang="cs-CZ" sz="3200" b="0" i="0" u="none" strike="noStrike" kern="1200" cap="none" baseline="-25000">
                <a:ln>
                  <a:noFill/>
                </a:ln>
                <a:solidFill>
                  <a:srgbClr val="FF3838"/>
                </a:solidFill>
                <a:latin typeface="Arial" pitchFamily="18"/>
                <a:ea typeface="Microsoft YaHei" pitchFamily="2"/>
                <a:cs typeface="Microsoft YaHei" pitchFamily="2"/>
              </a:rPr>
              <a:t>  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→  C</a:t>
            </a:r>
            <a:r>
              <a:rPr lang="cs-CZ" sz="3200" b="0" i="0" u="none" strike="noStrike" kern="1200" cap="none" baseline="-2500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6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H</a:t>
            </a:r>
            <a:r>
              <a:rPr lang="cs-CZ" sz="3200" b="0" i="0" u="none" strike="noStrike" kern="1200" cap="none" baseline="-2500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12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O</a:t>
            </a:r>
            <a:r>
              <a:rPr lang="cs-CZ" sz="3200" b="0" i="0" u="none" strike="noStrike" kern="1200" cap="none" baseline="-2500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6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 + 6 O</a:t>
            </a:r>
            <a:r>
              <a:rPr lang="cs-CZ" sz="3200" b="0" i="0" u="none" strike="noStrike" kern="1200" cap="none" baseline="-2500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2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 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Microsoft YaHei" pitchFamily="2"/>
                <a:cs typeface="Microsoft YaHei" pitchFamily="2"/>
              </a:rPr>
              <a:t>+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 6 H</a:t>
            </a:r>
            <a:r>
              <a:rPr lang="cs-CZ" sz="3200" b="0" i="0" u="none" strike="noStrike" kern="1200" cap="none" baseline="-3300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2</a:t>
            </a:r>
            <a:r>
              <a:rPr lang="cs-CZ" sz="3200" b="0" i="0" u="none" strike="noStrike" kern="1200" cap="none" baseline="0">
                <a:ln>
                  <a:noFill/>
                </a:ln>
                <a:solidFill>
                  <a:srgbClr val="FF3838"/>
                </a:solidFill>
                <a:latin typeface="Arial" pitchFamily="18"/>
                <a:ea typeface="Arial" pitchFamily="2"/>
                <a:cs typeface="Arial" pitchFamily="2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449337-A8DE-4270-A73E-CAB8464EA10F}"/>
              </a:ext>
            </a:extLst>
          </p:cNvPr>
          <p:cNvSpPr txBox="1"/>
          <p:nvPr/>
        </p:nvSpPr>
        <p:spPr>
          <a:xfrm>
            <a:off x="940319" y="278640"/>
            <a:ext cx="8198640" cy="797759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000" b="1" i="0" u="none" strike="noStrike" kern="1200">
                <a:ln>
                  <a:noFill/>
                </a:ln>
                <a:solidFill>
                  <a:srgbClr val="0047FF"/>
                </a:solidFill>
                <a:effectLst>
                  <a:outerShdw dist="17961" dir="2700000">
                    <a:scrgbClr r="0" g="0" b="0"/>
                  </a:outerShdw>
                </a:effectLst>
                <a:latin typeface="Comic Sans MS" pitchFamily="66"/>
                <a:ea typeface="Lucida Sans Unicode" pitchFamily="2"/>
                <a:cs typeface="Tahoma" pitchFamily="2"/>
              </a:rPr>
              <a:t>Přírodní látky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F1B510C-6176-4068-9EE4-A85302AD1803}"/>
              </a:ext>
            </a:extLst>
          </p:cNvPr>
          <p:cNvSpPr txBox="1"/>
          <p:nvPr/>
        </p:nvSpPr>
        <p:spPr>
          <a:xfrm>
            <a:off x="302400" y="1314720"/>
            <a:ext cx="9500040" cy="2965319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3200" b="1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základní dělení přírodních látek: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- energetické živiny – </a:t>
            </a:r>
            <a:r>
              <a:rPr lang="cs-CZ" sz="28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tuky, sacharidy, bílkoviny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- biokatalyzátory – </a:t>
            </a:r>
            <a:r>
              <a:rPr lang="cs-CZ" sz="28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enzymy, vitamíny, hormony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- nukleonové kyseliny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0" i="0" u="none" strike="noStrike" kern="120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- alkaloidy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-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yt-techp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379</Words>
  <Application>Microsoft Office PowerPoint</Application>
  <PresentationFormat>Širokoúhlá obrazovka</PresentationFormat>
  <Paragraphs>84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8" baseType="lpstr">
      <vt:lpstr>Albany</vt:lpstr>
      <vt:lpstr>Arial</vt:lpstr>
      <vt:lpstr>Calibri</vt:lpstr>
      <vt:lpstr>Comic Sans MS</vt:lpstr>
      <vt:lpstr>Liberation Sans</vt:lpstr>
      <vt:lpstr>Liberation Serif</vt:lpstr>
      <vt:lpstr>Times New Roman</vt:lpstr>
      <vt:lpstr>Výchozí</vt:lpstr>
      <vt:lpstr>DUM%20-%20prezentace</vt:lpstr>
      <vt:lpstr>lyt-techpoly</vt:lpstr>
      <vt:lpstr>Prezentace aplikace PowerPoint</vt:lpstr>
      <vt:lpstr>Přírodní látky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Lada</dc:creator>
  <cp:lastModifiedBy>lada johnova</cp:lastModifiedBy>
  <cp:revision>116</cp:revision>
  <dcterms:created xsi:type="dcterms:W3CDTF">2010-07-10T16:20:51Z</dcterms:created>
  <dcterms:modified xsi:type="dcterms:W3CDTF">2021-01-22T18:52:22Z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