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D103C-9A1B-4868-A390-56C0EEA72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300178-1278-4B89-8D5E-91D78F6A7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2875B-5929-4CB8-AA48-AC859B21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4DA918-390D-4713-A331-99B26227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28C5CC-F503-436B-B1E2-890611C2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31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78FFB-4D3F-4AB4-ADEB-7AF89774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3ADC35-2991-402B-826F-B948CDA90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4C5593-45ED-4067-8045-3A95D0753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16BC80-BB8F-4DDF-B4FC-724453788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1EBF23-D764-4B5C-BF6E-0735A796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DD4F2F-C7E4-4FD8-894E-0EDBA44B4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82C44A-9BB4-480A-99E2-934E60186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3C9F1A-AB13-4C19-86F4-7D4D40F20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5BD8D4-82BC-47F1-BC28-56847025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26088E-2D9A-4BC8-91C2-E159E6510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55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7CB96-3210-4FF9-B840-22AECF63F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79EB79-4CAD-4CB7-85B2-47808EE0D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E75778-EEC0-4572-B8EA-06D849F17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FC3D57-EFE5-4689-A577-E147B3723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B9D488-6665-4613-A23B-EF2FE510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88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C6FEB7-D4D5-4EE9-ADF9-A409A0A2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9CF84B-2FB1-4A5E-92FA-F6E12E8AE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EBB168-AE6F-4651-A31D-710D7860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103F92-5490-4C73-85E9-DE83BD805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47A60B-F3F0-4CB5-978F-93562FF6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59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3B3BF-4521-44C7-9289-D61B7669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168CC-F381-4B0C-8386-4DE90F8C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1B6062-7A94-4637-AA64-7D93E502C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BB87C5-971A-4C15-90FC-95CAB329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0B6BB0-6E33-4656-9862-A70B278B0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17F533-AC52-4775-A529-20C5DF9D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42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273A0-BC4D-4066-97FD-A2154B18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ECEB06-40DB-43AC-860C-0A65DDC05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DD83D0-F888-4406-9F19-8F637A464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1B0BA6-017A-4D1B-8B02-2E0841BCA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86C2F0-7279-42DA-8441-500781FF5C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657A79-C06C-4A3C-AACF-0819DD4F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4C8388-2B60-4079-A178-A01FB38D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08103FA-BE4E-4D56-98F0-8870A7FE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59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3D369-8BAD-41E2-93BB-CBE6E0B91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44953E9-F20D-49A6-AE1F-2E5964066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08E6E11-7C53-486E-B0CD-55623B90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B267EE4-8AFA-465D-8069-18821BD9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60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57C432-FEDB-4F4D-9839-7356C8796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2261E87-C931-42FE-9A05-C344A38D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F80E6E-9723-4F1B-8392-A436390F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76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6AD77-4E0B-4B9D-8408-6D7EADE1B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653C08-352F-4F28-B87A-A7B18EA3A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ADE832-C19F-4103-96BD-A90EE2512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7D7638-AA32-480F-BD73-7E446C6F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1FF0C-9042-4EB9-8289-C34536D3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5291C4-1EF9-4B30-ACBC-9DB72C71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0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F703-67B6-48E8-9F20-8BE7028B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1F8538-7BDA-49B6-9D4A-1A211DBF4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308AB7-AA29-4F6E-A23D-4BD1FB572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1B64BF-8F59-4B03-A776-DFAC1EAA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0FA2F1-7914-4380-85DD-CA0F8F8FA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1C1792-C9BA-49D6-B253-0521EA02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90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5572EC-C7D9-4914-B52A-DE5C66AC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34ACDC-F1E6-4C26-B1BA-B65E17FD8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6DC91B-448B-4FBD-AA82-7D692F2EA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4715-9A04-4BA6-AD10-F687C4908562}" type="datetimeFigureOut">
              <a:rPr lang="cs-CZ" smtClean="0"/>
              <a:t>21. 1. 2021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C16D35-2AD2-4EE5-A047-2BAFF70EF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9F4DC0-A4A9-4102-B855-F35F194B0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F3801-3BA7-4B66-9060-7B34EACF61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94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1E240-1532-4ADE-A262-67E77574AB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hangingPunct="0"/>
            <a:br>
              <a:rPr lang="cs-CZ" sz="60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br>
              <a:rPr lang="cs-CZ" sz="60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br>
              <a:rPr lang="cs-CZ" sz="60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31A748-B838-4099-A2C3-65EB5C0A03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9.tř.Př.-Petrologie</a:t>
            </a:r>
            <a:br>
              <a:rPr lang="cs-CZ" sz="24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r>
              <a:rPr lang="cs-CZ" sz="24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Přečtěte stranu č.43 v učebnici a opište prezentaci </a:t>
            </a:r>
            <a:br>
              <a:rPr lang="cs-CZ" sz="24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r>
              <a:rPr lang="cs-CZ" sz="24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do školního sešitu a odpovězte na otázku : č.1,2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35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56AAF-54F8-4A45-9986-EC8163940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</a:t>
            </a:r>
            <a:br>
              <a:rPr lang="cs-CZ" sz="4400" b="1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</a:br>
            <a:br>
              <a:rPr lang="cs-CZ" sz="4400" b="1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</a:br>
            <a:r>
              <a:rPr lang="cs-CZ" sz="4400" b="1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</a:t>
            </a:r>
            <a:r>
              <a:rPr lang="cs-CZ" sz="6000" b="1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Petrologie - úvod</a:t>
            </a:r>
            <a:br>
              <a:rPr lang="cs-CZ" sz="4400" b="1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</a:br>
            <a:endParaRPr lang="cs-CZ"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EEBD9A1F-2FD7-4D82-B6A7-6E30A8AB41F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92802" y="4098308"/>
            <a:ext cx="8856216" cy="1046006"/>
          </a:xfrm>
          <a:prstGeom prst="rect">
            <a:avLst/>
          </a:prstGeom>
          <a:solidFill>
            <a:srgbClr val="FFFF00"/>
          </a:solidFill>
        </p:spPr>
        <p:txBody>
          <a:bodyPr wrap="square" lIns="90004" tIns="44997" rIns="90004" bIns="44997" anchorCtr="1">
            <a:sp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cs-CZ" sz="3200" b="0" i="0" u="none" strike="noStrike" kern="1200">
                <a:ln>
                  <a:noFill/>
                </a:ln>
                <a:latin typeface="Liberation Sans" pitchFamily="1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spc="-1" dirty="0" err="1">
                <a:solidFill>
                  <a:srgbClr val="2A6099"/>
                </a:solidFill>
                <a:latin typeface="Comic Sans MS"/>
              </a:rPr>
              <a:t>Ing.L.Johnová</a:t>
            </a:r>
            <a:endParaRPr lang="cs-CZ" sz="2800" spc="-1" dirty="0">
              <a:solidFill>
                <a:sysClr val="windowText" lastClr="000000"/>
              </a:solidFill>
              <a:latin typeface="Arial"/>
            </a:endParaRPr>
          </a:p>
          <a:p>
            <a:pPr algn="ctr"/>
            <a:r>
              <a:rPr lang="cs-CZ" sz="2800" spc="-1" dirty="0">
                <a:solidFill>
                  <a:srgbClr val="2A6099"/>
                </a:solidFill>
                <a:latin typeface="Comic Sans MS"/>
              </a:rPr>
              <a:t>ZŠ Lom</a:t>
            </a:r>
            <a:endParaRPr lang="cs-CZ" sz="2800" spc="-1" dirty="0">
              <a:solidFill>
                <a:sysClr val="windowText" lastClr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3665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A66B-3B51-4C38-9DC6-B8076D1D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             Petrologie</a:t>
            </a:r>
            <a:br>
              <a:rPr lang="cs-CZ" sz="44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A1E29-5CD5-4C58-A44E-DD4B47BF0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Je součástí </a:t>
            </a:r>
            <a:r>
              <a:rPr lang="cs-CZ" sz="2800" b="1" dirty="0">
                <a:latin typeface="Comic Sans MS" pitchFamily="66"/>
                <a:ea typeface="Lucida Sans Unicode" pitchFamily="2"/>
                <a:cs typeface="Tahoma" pitchFamily="2"/>
              </a:rPr>
              <a:t>geologických věd</a:t>
            </a:r>
            <a:r>
              <a:rPr lang="cs-CZ" sz="28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– zabývá se horninami,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jejich vznikem, stavbou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a vlastnostmi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64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D0963-8827-4E7E-BCC6-6AEC48604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4404" y="390618"/>
            <a:ext cx="9144000" cy="772358"/>
          </a:xfrm>
        </p:spPr>
        <p:txBody>
          <a:bodyPr>
            <a:normAutofit fontScale="90000"/>
          </a:bodyPr>
          <a:lstStyle/>
          <a:p>
            <a:pPr algn="l"/>
            <a:br>
              <a:rPr lang="cs-CZ" sz="60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</a:br>
            <a:r>
              <a:rPr lang="cs-CZ" sz="60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          </a:t>
            </a:r>
            <a:r>
              <a:rPr lang="cs-CZ" sz="36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Geologie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B49F8A-98B2-4D5A-B7D7-7357CFC5A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84918"/>
            <a:ext cx="9144000" cy="5473082"/>
          </a:xfrm>
        </p:spPr>
        <p:txBody>
          <a:bodyPr>
            <a:norm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věda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která se zkoumá Zemi: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tabLst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stavbu a složení zemské kůry	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tabLst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historický vývoj Země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tabLst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procesy, které probíhají pod povrchem i na povrchu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tabLst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vývoj organizmů, kteří oživovali v geologické minulosti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Některé obory geologie: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     </a:t>
            </a:r>
            <a:r>
              <a:rPr lang="cs-CZ" sz="2400" dirty="0">
                <a:latin typeface="Comic Sans MS" panose="030F0702030302020204" pitchFamily="66" charset="0"/>
                <a:ea typeface="Lucida Sans Unicode" pitchFamily="2"/>
                <a:cs typeface="Tahoma" pitchFamily="2"/>
              </a:rPr>
              <a:t>Paleontologie</a:t>
            </a:r>
            <a:endParaRPr lang="cs-CZ" sz="2400" i="0" u="none" strike="noStrike" kern="1200" dirty="0">
              <a:ln>
                <a:noFill/>
              </a:ln>
              <a:latin typeface="Comic Sans MS" panose="030F0702030302020204" pitchFamily="66" charset="0"/>
              <a:ea typeface="Lucida Sans Unicode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latin typeface="Comic Sans MS" panose="030F0702030302020204" pitchFamily="66" charset="0"/>
                <a:ea typeface="Lucida Sans Unicode" pitchFamily="2"/>
                <a:cs typeface="Tahoma" pitchFamily="2"/>
              </a:rPr>
              <a:t>     </a:t>
            </a:r>
            <a:r>
              <a:rPr lang="cs-CZ" sz="2400" b="0" i="0" u="none" strike="noStrike" kern="1200" dirty="0">
                <a:ln>
                  <a:noFill/>
                </a:ln>
                <a:latin typeface="Comic Sans MS" panose="030F0702030302020204" pitchFamily="66" charset="0"/>
                <a:ea typeface="Lucida Sans Unicode" pitchFamily="2"/>
                <a:cs typeface="Tahoma" pitchFamily="2"/>
              </a:rPr>
              <a:t>Mineralogie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latin typeface="Comic Sans MS" pitchFamily="66"/>
                <a:ea typeface="Lucida Sans Unicode" pitchFamily="2"/>
                <a:cs typeface="Tahoma" pitchFamily="2"/>
              </a:rPr>
              <a:t>    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Petrologie</a:t>
            </a:r>
          </a:p>
          <a:p>
            <a:pPr lvl="0" hangingPunct="0"/>
            <a:r>
              <a:rPr lang="cs-CZ" dirty="0">
                <a:latin typeface="Comic Sans MS" pitchFamily="66"/>
                <a:ea typeface="Lucida Sans Unicode" pitchFamily="2"/>
                <a:cs typeface="Tahoma" pitchFamily="2"/>
              </a:rPr>
              <a:t>     </a:t>
            </a:r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Geochemie</a:t>
            </a:r>
            <a:endParaRPr lang="cs-CZ" sz="24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latin typeface="Comic Sans MS" pitchFamily="66"/>
                <a:ea typeface="Lucida Sans Unicode" pitchFamily="2"/>
                <a:cs typeface="Tahoma" pitchFamily="2"/>
              </a:rPr>
              <a:t>    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Geofyzika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73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A9CA3-D1BB-4352-9C99-3989B4A0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             Horniny</a:t>
            </a:r>
            <a:br>
              <a:rPr lang="cs-CZ" sz="4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4F84E-B13E-40ED-AE7A-49090E8AD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- jsou tvořeny minerály</a:t>
            </a:r>
          </a:p>
          <a:p>
            <a:pPr marL="0" lvl="0" indent="0" hangingPunct="0"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- chemické složení nelze zapsat chemickým vzorcem</a:t>
            </a:r>
          </a:p>
          <a:p>
            <a:pPr marL="0" lvl="0" indent="0" hangingPunct="0">
              <a:buNone/>
            </a:pPr>
            <a:r>
              <a:rPr lang="cs-CZ" sz="280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minerály, které jsou součástí hornin – horninotvorné min.</a:t>
            </a:r>
          </a:p>
          <a:p>
            <a:pPr marL="0" lvl="0" indent="0" hangingPunct="0"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  (křemen a živce)</a:t>
            </a:r>
          </a:p>
          <a:p>
            <a:pPr marL="0" lvl="0" indent="0" hangingPunct="0"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- tvoří kamenný(horninový) obal Země – </a:t>
            </a:r>
            <a:r>
              <a:rPr lang="cs-CZ" sz="2800" b="1" dirty="0">
                <a:latin typeface="Comic Sans MS" pitchFamily="66"/>
                <a:ea typeface="Lucida Sans Unicode" pitchFamily="2"/>
                <a:cs typeface="Tahoma" pitchFamily="2"/>
              </a:rPr>
              <a:t>litosféra</a:t>
            </a:r>
          </a:p>
          <a:p>
            <a:pPr marL="0" lvl="0" indent="0" hangingPunct="0">
              <a:buSzPct val="45000"/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- místy vystupují nad zemský povrch(skály), většinou jsou </a:t>
            </a:r>
          </a:p>
          <a:p>
            <a:pPr marL="0" lvl="0" indent="0" hangingPunct="0">
              <a:buSzPct val="45000"/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 překryty půdou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None/>
              <a:tabLst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-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pevná, neústrojná látka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None/>
              <a:tabLst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různorodá směs – směs několika minerálů nebo úlomků 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None/>
              <a:tabLst/>
            </a:pPr>
            <a:r>
              <a:rPr lang="cs-CZ" dirty="0">
                <a:latin typeface="Comic Sans MS" pitchFamily="66"/>
                <a:ea typeface="Lucida Sans Unicode" pitchFamily="2"/>
                <a:cs typeface="Tahoma" pitchFamily="2"/>
              </a:rPr>
              <a:t>                             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jiných hornin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60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9392C-EBF0-4396-959A-6847F734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99AC1B-F78D-440A-ABEE-6B77A64DF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Vyvřelé (magmatické) horniny</a:t>
            </a:r>
            <a:endParaRPr lang="cs-CZ" sz="28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Hlubinné vyvřeliny – žula, gabro</a:t>
            </a:r>
          </a:p>
          <a:p>
            <a:pPr marL="0" lvl="0" indent="0" hangingPunct="0">
              <a:buNone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Povrchové vyvřeliny – čedič, 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znělec,</a:t>
            </a:r>
          </a:p>
          <a:p>
            <a:pPr marL="0" lvl="0" indent="0" hangingPunct="0"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                                                 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andezit</a:t>
            </a:r>
          </a:p>
          <a:p>
            <a:pPr marL="0" lvl="0" indent="0" hangingPunct="0">
              <a:buNone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				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	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1" dirty="0">
                <a:latin typeface="Comic Sans MS" pitchFamily="66"/>
                <a:ea typeface="Lucida Sans Unicode" pitchFamily="2"/>
                <a:cs typeface="Tahoma" pitchFamily="2"/>
              </a:rPr>
              <a:t>U</a:t>
            </a:r>
            <a:r>
              <a:rPr lang="cs-CZ" sz="28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sazené horniny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(sedimenty)</a:t>
            </a:r>
          </a:p>
          <a:p>
            <a:pPr marL="0" lvl="0" indent="0" hangingPunct="0">
              <a:buNone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Úlomkovité sedimenty – spraš, písek a 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pískovec,</a:t>
            </a:r>
            <a:endParaRPr lang="cs-CZ" sz="28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indent="0" hangingPunct="0">
              <a:buNone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			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štěrk a slepenec, jíl a jílovec</a:t>
            </a:r>
            <a:endParaRPr lang="cs-CZ" sz="28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Organogenní 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usazené horniny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– vápenec,</a:t>
            </a:r>
          </a:p>
          <a:p>
            <a:pPr marL="0" lvl="0" indent="0" hangingPunct="0"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                                           dolomit, uhlí,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rašelina a uhlovodíky</a:t>
            </a:r>
          </a:p>
          <a:p>
            <a:pPr marL="0" lvl="0" indent="0" hangingPunct="0">
              <a:buNone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Chemické 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usazené horniny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– bauxit a travertin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04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BDE2A-FEA7-4F61-A963-234F4219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A91C1-7E62-4B0D-970E-A1D17D891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Přeměněné (metamorfované)horniny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lvl="0" indent="0" hangingPunct="0">
              <a:buNone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- </a:t>
            </a: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rula,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svor, fylit,  krystalický vápenec,</a:t>
            </a:r>
          </a:p>
          <a:p>
            <a:pPr marL="0" lvl="0" indent="0" hangingPunct="0">
              <a:buNone/>
            </a:pPr>
            <a:r>
              <a:rPr lang="cs-CZ" sz="2800" dirty="0">
                <a:latin typeface="Comic Sans MS" pitchFamily="66"/>
                <a:ea typeface="Lucida Sans Unicode" pitchFamily="2"/>
                <a:cs typeface="Tahoma" pitchFamily="2"/>
              </a:rPr>
              <a:t>                  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mramor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131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299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Motiv Office</vt:lpstr>
      <vt:lpstr>   </vt:lpstr>
      <vt:lpstr>                         Petrologie - úvod </vt:lpstr>
      <vt:lpstr>                Petrologie </vt:lpstr>
      <vt:lpstr>              Geologie</vt:lpstr>
      <vt:lpstr>                 Horniny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lada johnova</dc:creator>
  <cp:lastModifiedBy>lada johnova</cp:lastModifiedBy>
  <cp:revision>2</cp:revision>
  <dcterms:created xsi:type="dcterms:W3CDTF">2021-01-21T21:54:00Z</dcterms:created>
  <dcterms:modified xsi:type="dcterms:W3CDTF">2021-01-21T22:16:57Z</dcterms:modified>
</cp:coreProperties>
</file>