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2"/>
  </p:notesMasterIdLst>
  <p:handoutMasterIdLst>
    <p:handoutMasterId r:id="rId13"/>
  </p:handoutMasterIdLst>
  <p:sldIdLst>
    <p:sldId id="259" r:id="rId6"/>
    <p:sldId id="261" r:id="rId7"/>
    <p:sldId id="267" r:id="rId8"/>
    <p:sldId id="262" r:id="rId9"/>
    <p:sldId id="265" r:id="rId10"/>
    <p:sldId id="266" r:id="rId11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70609BC-1485-44A7-A7B1-D40422C0655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5C31A4-263A-4CAF-8101-E863BDA0010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C35EA5-2020-496A-BAC2-459B7681336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752107-1710-4213-9047-E28E54327E8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A783BE-8716-446A-BD5A-6E2D025AE94C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9911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2E4BD1-CAE9-4DFA-B572-34A272CF21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FFA130-20CA-4876-8CE3-CD44750A976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A1A48160-9C47-4E9B-A4E1-8DB0AFE2516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3E57A0-B2D7-4B39-B8B7-D1FB99FD9F1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18CA32-FE5F-4E08-9956-5E2F80E3DC9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A48002-2919-4E10-81FF-6E9872EB70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820D3CE-A2D4-4C43-8885-868CE1A816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5336C4D-E8E1-4BA2-B6F9-34E2BF2A446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8DE615-2FBD-4A31-A770-834CB0B5835F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9735413-FD54-4F3A-9B9F-499CB2AFA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8595EC7-C9C9-4903-9657-2BFF5F7A45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7C33EA1-1D98-45CF-A50C-81637AAD2ED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BD19E1-7051-44DF-BF22-5AFA5FB68D18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7E9EBD3-D956-4539-BC8D-19DE3345D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333F0B5-7AEB-4793-8AF7-B373BA5065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BA3C1D0-0D73-40AA-BB26-E16F392C00B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F3B78D-7A09-4227-A01C-1C3DD1754E1C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47F1314-C215-4489-847A-B8C3E4D13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BEB04F6-507B-4BAA-9539-68E95236D5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C207A-0326-492A-8101-B4D321E3CCE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05061E-0510-4A12-9151-A8E2FE5005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86073C-13E6-41E1-B444-F382267528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CE66F-0A33-4A0E-9FB2-E0EC4DE42E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9B6AC4-DF9D-4ADF-ACF9-723B1FB880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51D8E9-B095-4704-ADE3-8778BDA6689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5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0A2AE-29F0-458F-8ADB-CB47D75774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F7BDB7-0B00-494F-8EB1-51478DD1ED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F8CD26-3ED8-414D-9441-4FFDFBAF8C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7BD86D-E34D-4792-AB6D-1F57269518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F19028-91EE-48FA-931C-36946BE9E2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165089-5116-42EB-9C36-1C4582D54E0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2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0513E2-B162-406B-81FE-4E26FD1FDB0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E75262-36BC-4DFF-A184-998F0779A81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944BA-E928-4F82-A917-0EDBB5992A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5CEF85-D134-4BE4-8E1A-B8DE878790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5FBDD4-F749-49C2-8FD4-BBE15AC20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FFDB1E-10DD-400C-B011-89BDB5F1020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3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59559-35B8-4086-9C6C-208BCA5BCF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8B3B20-3434-404E-AF43-83C1EDE073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EF381-7F78-4E58-A912-33FDE09010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4F1A6-4A9B-4757-8CBB-DA2A92141C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30651-DCB0-4C06-9208-475EABA02B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6ADACC-7D0D-4BED-8B4C-4E4E37C9CA2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3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D7E43-F590-4410-956A-FDD51FFF62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CCE24-D2B1-4609-8B30-50EAD7A50EC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8E7FD-5375-47A7-9E9F-60BBC11BB1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110900-9E88-40C6-BEF7-778B6EC585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B3AB2A-FE18-4520-905F-1C837F298D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F8E23F-9E12-4B05-88D8-9ED0A42823D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00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EE4C5-3E21-48F9-99A6-F20F4B9D6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2910BE-ACDD-4325-8993-AD5DB1789B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4615EF-6CC1-4421-8898-D122549E91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21B14A-F537-4BF2-B5AD-A5926598CB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76E824-C93D-4D04-A7DC-2EEC9CF9A7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158588-F2F3-496F-BC84-098F10D97B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4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482D0-6B94-4C24-B656-6936C27DF9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C44EE-4314-486A-83FD-B2CF24C557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CEB435-F71B-4F2F-A787-BC91591D31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573926-03EE-4515-8597-9E330FD0B7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EBCE4B-0F12-4AB4-929A-AECD0721BB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5B9CF5-783F-43D2-A7F2-86D669CD7D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916BAD-B743-4FD5-B352-458FA28A2B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64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6903-2DC5-413E-8D7A-E8F8E3CC1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9AC5F5-8507-44C9-920C-8BAF2FFC3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0F01FC-B8F9-4595-B100-A675716F60F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0A7F6E-0160-42D3-AB35-2E63EBB9735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706B5A-FAF6-41AE-BE9B-5DD6D1E48CB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09C412-F757-41ED-8417-6E4B55D496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EFABB6-B7FA-4CC2-BB06-F5C195DEF8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E86BE2-86BA-4DAB-8E6A-9D3A33893E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24694-6CE4-449C-97B6-8D78E6AB5FE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23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8F08F-3C5B-4CB3-988E-73673FEC65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CEB641-834C-44E7-B34C-9BC621531D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C210EB-60CB-496F-A4E0-9AF544CCC7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DD44EF-D62A-4496-84F9-1A97A8F8AB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827759-89F9-4620-9DD7-AEDD9FEE8E0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078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D7BBDC-45F2-4A37-BF90-97AD9E2451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CB077A-59E0-4CA3-A2AF-3F4F5F8B50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30EFCF-1ECE-4735-8B22-54C02F2962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54BFBE-0749-472D-94B3-479F627328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32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E8877-B6A2-4CD6-A579-09CCCD7CD6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5EC7F-4F22-42BD-8EEE-9E9FA4F46D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834446-2AC5-4945-9DAF-3F18B754BCE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4D4D45-05A0-4966-8594-7DC23BD636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C9817B-FE33-4A23-8A89-83B37DD155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4D1E75-FA53-4EC7-B67B-5FB37601C6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EABFB3-532B-4269-A3B6-B1A084ADA3D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56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E12BF-2784-4F78-A5C1-A21D5FB3F1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90E5E8-8633-450C-8E2A-7148D8B05A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E5AB0F-0494-472B-B1EC-DEB3960C62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572CC5-B2B0-4626-BDFE-CA0156ECE6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E1FC0-5082-46A9-82AA-90D6A53FD5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409192-23E0-45C1-8111-3D4DCE67B1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17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24938-543F-45E0-A795-DE55BC8FF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D6F8CAB-1E8E-433E-ADFB-3CC1DD37068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ECDE9D-8F8D-4EAA-A148-76B1F5AEE55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89C5EE-055A-4187-ACAE-088C9AB310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6D4D17-E013-42E5-8639-7CBB320155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3A5905-49FD-464C-932C-96C0F2B807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DDCDB-2F47-4DE2-8DED-E65421A1677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1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E7497-A292-4A18-9C0E-BD1654137C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104C39-58CA-4636-A50B-482DE7E3629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C8289-8F89-4F86-B215-5CF57AA9F3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9BAEAA-5CD4-4581-9299-505FF050D9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D99B3D-E180-4AE9-B843-1E7CE965B3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0163D0-431D-4217-9373-A60EDA2550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342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C3A3D7-4128-4AB3-9709-40A7073D67D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BF1BB3-8D50-465E-8734-5F7E71F3461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675A45-BCDB-4A96-B428-11F0EA2DF4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7CB56B-3D1A-464A-99FD-DF3417C801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B0AB11-D26C-4785-B81D-3920A0E83D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22563-580D-45A6-9BE8-11EA6CB43AE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29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05B86-80DF-4580-82F1-75CBC0D94A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365543-CEE6-42C6-BFAF-0F54CBE4ED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AE84B3-F6EA-41EE-B009-948B0C577C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847A6F-4152-4D4B-86E3-520E58C338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9E9D79-9808-4AED-9A92-31388A7544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139185-0FC4-4DA7-8F1A-EF5018D6820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928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782C9-07BA-416D-A19C-48525C816D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3D3A2-DC40-4669-975B-D26EE751137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1890F2-12F8-4ADB-AED2-8289B1A0D2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6EC3F-6ACB-4803-AB6B-0DE4651971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3FAD12-1B26-49BD-ABA1-374BD66BA7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E1E905-919E-4552-94DF-76EB8DD6DF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977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8D182-F985-4C37-971C-6859070A4C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0F9DE0-5AE2-4B0B-A6FE-63F0FF5DEF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0082D4-9345-4BB9-9C2A-255FDDD510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46773-280F-4968-9017-038DCCE4F4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CA511C-17B2-4E7F-BFA4-CBE450286D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F37B19-FBDA-4A51-BF9F-0244033413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224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888D3-F289-4046-B965-A9D8320E6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CCE53-F545-4471-961D-EE0D5AB134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800225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52E909-AC5D-49B7-B9F8-1757951BA5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800225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1D7DCD-149F-4823-B778-055F3048C3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394FF7-8965-4355-BF77-FAD61FDA15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393EB-E3FC-4233-B38F-C806697ACF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A96B57-4AB1-477E-A909-C433E82031F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902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FF99A-7E4B-4830-9031-4760217C0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A3D897-3FC2-4ED5-809D-CF3200F00C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49974A-7512-4293-800F-AF8BE43BABE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B711CB-C1E3-476D-BDD8-D97B00484FB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CF3E3B-9C94-4E59-91C6-EC9999E9F85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368E20-EBEC-415E-B3BD-00E062E457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76D14D-F2B1-46FA-82E7-D3086C2C58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E41E14-2B4B-4653-B5D9-09A17CD11C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E5A3F-AD49-4187-B8A7-F9293F9482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610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CD4FA-CFFA-43EA-9DB0-D4D3570BBF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40DDF1-C656-448A-BDCA-D0CEA28961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113A27-3850-44C3-A1E0-0E36473604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E74CA0-70B4-434D-81B0-C398CF81EA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AA8F2-E3A6-4991-A1F1-B656683236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401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CC67DA-EE65-443F-86F7-7FC684D91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6B0B3F-3831-4976-9F7B-9E0F43C1C9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D034F0-4F3C-4D24-9013-12A8371E0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A117F7-9B6F-492E-844E-92DE2BC19E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47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7D828-A33A-479E-8031-E094763EA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A5F60B-4A23-42B1-99E2-E33A999EBC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827641-A165-4E61-957C-1ADE9A8E78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DF58E1-BDF8-44C3-9BE0-397AD8D988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D66854-BF03-4836-B9FD-47BD70F3B2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40F7CC-117D-4ADE-8C71-93E3BA7BE4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7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0766C-65A6-434E-94AC-D82E36B984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0764A-CFB7-44C3-8728-A2F508899D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F873B3-ECFF-4615-A51D-F5CA5C7047C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0C40D0-2357-4E74-9CF2-8125CCEC97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C54312-49D9-4904-BD32-F46F30A2C6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C22D27-BB78-47CE-AC78-CEE029D632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5242A-7D9D-4EAE-A94D-BEF7908EFD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98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2520C-0C93-4DEB-BD24-5DDD07A9F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C9A593-1E18-44EA-AD56-D009C2E5DF8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006BF4-E953-4C4C-811D-9257B789DE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5A819C-9792-49FD-A545-81027981B2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C056F-E42F-4486-89D7-76E55AA1B9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18A845-160E-49D2-B879-7840D33906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C9E3F-C856-4103-B974-D8F98335744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872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93D8F-B249-4370-A6B1-491D76532F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46BAC1-24E9-4E0A-99D4-7AF2B8D66FC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838DB-1572-4E4C-A37F-0FA02A1CEF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390872-906B-4C70-B0F8-7413AF52C2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E9FA06-FE7B-463F-88B8-76118B2005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6DBA62-BD38-4860-AEB3-00BACE1F157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927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95998B-383D-4088-8A7B-FD04DAA2EC6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576264"/>
            <a:ext cx="2266953" cy="560863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676D98-2CA3-42F2-9AC0-BD0D7F25311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576264"/>
            <a:ext cx="6653210" cy="56086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8D1033-D782-4400-B241-B550489E3D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18F500-BB2C-432E-8799-B3AA1B544C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72CA9E-CF78-452B-99C2-A715D7203C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2C8373-EBBF-47F8-88DD-67A0E9C5F8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0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CD168-86E5-4888-9057-06D50A6829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3ACC11-2886-485C-AEE3-78293AD742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EA43FD-AB8D-49DD-9F81-E744D56671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BD550F-432C-4864-AF8A-742E577F69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33E152-26A3-4513-A132-9432B6BD07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8DE3E-ED91-477A-B111-DAC676D9AB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7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D6534-D2E2-4BCE-AD1F-92760AF2AD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F5546-D9E1-4939-A02E-FF2D9C1E6B8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C62C71-E585-4171-8AEA-2D2738547A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213C7C-8723-4F43-95B1-CD961ADE69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C2428B-84B3-42E6-94BC-4172497505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59851B-8805-4A64-9E1E-2F20665410C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209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E4BFD-543E-46F6-932C-7F3C96429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FB474A-1ABF-411B-9B47-D33F42BB5C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540D6-E86E-455D-9024-DFD0623D2F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4E9D2F-9988-4FC7-9516-0D034625A2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238CED-F628-41B1-B07B-21442FFC3F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50A9F1-8FEF-4E89-972A-918C90504A6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870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63274-52F4-49E0-8A92-1391CC2F8D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7A937-09B5-4B47-8BF0-E9C2AB92AB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824035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D7E047-3566-4684-87BF-82F9592F22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824035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1C6FF8-DFD9-4656-96A8-C6D6CAFCC9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93AF0B-6E81-40D5-9A20-CA0F73594C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8F9AD4-8255-42B7-A358-BD03897226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D985B-024B-49E8-A906-C41E1132C1F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82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040C-A6F1-4D51-87D7-4148771AF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8B2719-B24E-47FC-9CCD-9C2F8ADE84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85FEB0-885D-40D2-A43A-01C142E1B8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9CD1D1-3C76-4416-91FC-F55A2AF21C8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C3007C-4E60-4356-ADC5-691342C55D8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A17BF6-17A8-41D6-BC0F-2D96A7ABDA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11E73B-623E-4BF8-B5A5-E7E832B758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8599C6-1261-4CDE-B57C-3E5579B83B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A0A026-D99F-4F81-BFFF-83F819E40F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243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DBA78-B5DA-4D42-9EB2-988ED71869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4BD84D-959A-4A29-92ED-242437E3BB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70AF7D-273D-4254-9AE6-62DBEB1124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C491FC-7284-4FE5-BE69-E911D314BF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5F7B6-1E06-4D0B-9CB2-B84241658ED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04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819B6-AC3C-4577-A6F8-9B0294E51D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4F79C-DCF5-43AE-8A08-4C471FB4F2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7DFF9B-93DF-45D5-92F3-0C26111C180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759F35-0E7D-46A8-8C2B-10D4E023E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EF83E0-987B-4EA8-AEF3-8E3C0FD27C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CA9671-83D7-46D6-AC63-AEDDEC23C3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0152EF-8969-48EA-98A5-447B9F88C95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43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037D62-4E63-4216-BDDE-CB2BDF938E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19E45-1D64-4F41-BA0E-C51C649A7E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CC02AB-1C55-4036-8D7C-687D068373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D6A993-FC1F-49A9-B24C-43AAC3F728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24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1022A-4769-4B43-9D9A-33FA5D2131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1B8DED-0ECA-4F98-8F5D-B8DA67E267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A86FB2-E6CA-4686-9875-46E9C1C3759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8C3FAC-1AF8-4663-886E-73F0CE73C7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DE9047-4714-44C2-BCE1-4A9CBF0D37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0B5CFB-7631-44AA-B7A3-01F782D9A1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5854A-95CE-4408-BF78-2AC16BBB6DF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511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624C1-DDC3-4E10-A403-6A2B9E923F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C5D250-EA4E-489C-BC4A-23EA02487FB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19EF4D-4FE4-44E2-A9A9-D92B92780C5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24E464-E5E8-44A4-959B-22B94E5BAD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89912D-E741-41D3-8F14-C150247189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3CB258-8F36-4251-B6A3-DBEEDDFF3E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23F75F-9AE7-41E2-994E-7AD4E2B319B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459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EDA60-DF2F-4C26-9A82-A62A5F8C87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33538B-E1B2-4BB1-BE18-61666343DD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31D3B9-22E6-4384-A713-EB4C44D0E0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2C633-BA98-4EB6-AE45-399E24B40A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D3C24E-DD36-45C2-9759-71F0914953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99B47-54E4-4EF7-82C7-0266278D259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641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8CB8D9-85B1-460C-9F8D-D9C045DBDA5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87341"/>
            <a:ext cx="2266953" cy="592137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78B887-DE92-4A8A-BAD9-B77371C1A8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87341"/>
            <a:ext cx="6653210" cy="592137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8CC2EC-CCB5-4DCB-87B7-2823E6D85C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82455B-017C-4A54-AFD4-B49CBA75C9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CD246-90DC-4BE6-BEA9-C980F06E97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9228F-7249-4926-ABE2-EA98E9F79B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398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F4E13-DCA1-425B-8449-4205B43F9A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EB5816-5E91-49A0-A9C6-E5246A4F10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97D116-C3E3-4F71-8165-80121D1AC1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31BC48-32B6-4818-AB27-CBD3A4C371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1137A-227B-44C7-893E-8E5E3CFC3E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0B4CF5-2562-435F-8BF8-7F2B5047A53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943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63B0B-0061-46E9-9D9E-004885F97C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3674E-3F1D-42C4-879A-56C8BB8388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096A5-B958-4B22-8649-832499D08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6853E8-3E08-4AC7-A476-83493F9655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C2CE7F-2AA1-47B2-9FBA-0600CA124A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E144C5-1B9A-4377-B11C-F1A3A3FB8F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57807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3F7C3-D578-4E18-A5DD-28459361F1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949734-31D4-4164-B65F-048A0A6FE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D3D4E7-54BF-4F8F-89F7-BC4BA1E8A2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EDD9D1-E990-402C-B091-DB4F88658A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10D1C5-214B-4D6C-83F6-0E5BB26D66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B11E9-A091-4807-872E-D4AA4184FB6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231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F98C7-AC5B-4467-B81D-A89EBD435E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B91C7C-3602-4BFB-8133-C0E6D91AC6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E9327D-6050-4A93-AAC5-03A14F04F7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CCCB63-4007-40FB-A4EE-367DF07E4E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59CF51-1DDB-43B3-B439-8AAA3DE9BE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E5F358-4AC0-447B-B275-B520A746C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4585DD-85A4-4C1D-872D-B4113A4ADC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79875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120FB-9EDF-4D2B-9A59-F9BA5CDF40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CBA0B9-1508-40C1-BF41-3C884C954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64B297-D52D-4728-990A-48AF4A19CB6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6E87DF-CC26-46EB-84FD-86DED11BCE3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C53EDA-0590-4E64-A50C-FBD5B5D8D41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5E5C5E-10F6-4D7F-8D44-66187023D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4112ED-69A6-43FA-88DC-A98FFF0D2F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49555C-9207-4A5C-AF3D-F6919F5E4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76C36-6C46-4CE1-B44B-37B897BE895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51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E679E-0A51-42FB-879E-2D80C877D0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70D7F-A932-4376-8FD6-C8F2DF1CC1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B05976-0236-4ADC-A0C5-D35BE274520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65FAFD-7C78-4CA9-A502-8B0DFE6C352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AEB6CB-7546-4172-99F5-440DC53DCB8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1AADB0-296A-42A0-8378-836581D467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3CD77-24C8-4D1D-96BE-4C928AAA18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275F50-AEAA-47C0-8DFD-A1BCAC4E0E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F68E08-1A91-4A02-AE61-5C1D179C9AF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132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21835-2ECF-4C77-9F57-D6285BF6E7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4AD96D-0D78-4E34-AD7F-D4DC27B265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66DC46-1EBF-476B-9492-330E066A09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D1893A-77C8-4A16-8546-8626D041E0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120FF4-9B89-4506-9A36-ADA058F9F3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982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D66906-6210-4C29-9C21-DA846EF0C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28DAF7-1CBC-4375-A267-6F68DD0BFC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6BE4E6-4D4E-46AB-8E34-0876CA605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A9C526-9809-4858-B724-90E9081C06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12747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480DC-05D3-41B9-98DE-3DB88885C4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A4A3B-66DA-479D-B065-CC81338855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AA651E-785C-4008-9EF6-7B1B8C5E4B8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0E58BD-1D02-4A90-8EA7-7003DC9699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18F59B-7ED6-4787-ACA1-07EE0F87AC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D5BD49-148E-4F6E-AD88-54C10F3FC2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61C379-5A7F-4611-B657-E2D9650ABD4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484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CA032-0F96-4A5E-80CE-45404728A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18DE26-4933-48C4-B18A-071A8677CD0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E00394-83BF-4D25-9320-2C51257C77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CF5485-672E-485C-B5F7-C1CE2283EC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078B68-C4A6-4D7D-A4A0-B4C243973D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D78200-012A-4425-82C4-AAE599D0C2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3B2D0E-F699-4696-A95F-59D118D32A2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62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007D7-599B-4B66-9CDF-DDF7CA1053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4601A9-A788-46C1-807C-36322774376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43269F-C279-4101-936B-6CBC8736DF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E46F96-1B78-4123-B8CD-C8B92202C2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90554-CFDD-4715-A735-8E0A29FF75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AB641-4E94-4B43-A128-99831E1659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982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3BCCBE2-E88F-475B-B14F-C0CC35D2A3B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A2F100-52A5-4A02-A62F-7A5F0507DE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706B2A-7902-40EC-B833-5B1347F419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9E6B9A-F7F6-4A76-9995-2D57C65DFF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CB223B-2593-4213-968D-3A25833C66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DD23FD-2048-49CD-B561-C1E7B6473B4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1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EFF5F-90C1-4116-8B6E-20B58AECF7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5813B7-5833-4199-BFFC-9AB25A4103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4954A5-3752-48FE-85EB-642B0E677D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F67763-9A01-4E54-B4EF-149BAF480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CF0596-FD31-401E-8219-F859F0CD92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9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A406C9-7C85-4C1E-A37E-A372DE49BE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4FAABA-7D05-45F7-BA0D-B64646EE23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8BAEB7-FCAE-4C54-8214-EFA5A56AF0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F669F5-DDD8-46E5-928D-68248FB3BC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557A5-4016-4C95-A067-600F42EEEC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C07826-06B9-497C-A2E7-0990C461A6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70C119-634E-4503-B0B6-C69BA3EA0B6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97443F-014F-4660-A3CA-4852CF8536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566EC-3B49-48DD-811F-9CBBA485B5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D61978-895F-4832-A6CE-22C314BE72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C8378-0C78-4FA2-B89F-D1262391BFE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25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54E26-E4C4-4210-9899-859AEAD891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8F188E2-2D59-4DDB-A2AD-FA3EAD7F22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A69E9B-FB0E-4C18-BD6B-ECB39942C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9C82CA-6617-4A63-80C7-16717D605F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0EE929-A97F-4270-AD09-639661F771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812ADA-1002-4BCF-8071-A2D8A7593D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6EFF42-A35A-4AFF-BE2C-70AAA84794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2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B83965-1BAC-4A5A-ABDE-3D6374E7AA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114326-84C1-4258-B952-BFD5F61CB2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84976F-610D-4C9E-AA8E-64522CFC89F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B918B3-CBC9-4EFF-9698-8A0457C5A11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A3CCA-184C-4E72-A2B4-DC2B648E81F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D3BA90-7AF7-4D4A-B54E-5031AD1FE8D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0E2B48-A9A1-42F5-830B-BB731D45DD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C265C2-F09E-4CA7-A3DF-00441E28E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2FACD-3AC3-40FC-82E1-DEF80C7EA76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676FE7-6EC8-41CF-8C07-3A2FA3F813B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76870-0019-4563-B4FB-45DADDF8DBD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DDD5CA1-3CEC-42EC-9860-1999DFFED5C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8AB7DC5-4B76-459F-9024-FB292B778D9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2" y="722"/>
            <a:ext cx="10079641" cy="7559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id="{FACE6BCF-EFA5-49DD-946B-6A7E4C5056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575998"/>
            <a:ext cx="7200003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55A01C-4FCC-4FBB-9FAF-94B5B2EBC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99996"/>
            <a:ext cx="9072000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C24BD7-E537-4028-87A9-481D33097FA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6A6C2A-20CD-4890-B492-C382BC8C8DB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F7D694-8CA8-42F2-8A78-522CB773199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1B1D5EA-961D-42C1-96BB-D27269CCD1D1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000000"/>
          </a:solidFill>
          <a:uFillTx/>
          <a:latin typeface="Arial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600" b="0" i="0" u="none" strike="noStrike" kern="1200" cap="none" spc="0" baseline="0">
          <a:solidFill>
            <a:srgbClr val="000000"/>
          </a:solidFill>
          <a:uFillTx/>
          <a:latin typeface="Liberation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8FB8BE6-E90A-49C2-B113-305DDC5D5BE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78" y="1435"/>
            <a:ext cx="10077483" cy="75625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id="{A8074909-5021-4E6B-A166-EDD0CBF82F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87999"/>
            <a:ext cx="9072000" cy="1248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FDF6E5-5042-469D-95F8-3F7AF31DB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823761"/>
            <a:ext cx="9072000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26BDA5-6536-4E97-BEBE-D42EB1E632A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D139E2-C784-43D9-ADFD-16B4F7F853B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004" y="6886437"/>
            <a:ext cx="3194995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F2BDCA-84DE-4A3C-B013-2B15E9E20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2C36E49-EA78-4C36-9988-35249C62FF7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76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530"/>
        </a:spcAft>
        <a:buNone/>
        <a:tabLst/>
        <a:defRPr lang="cs-CZ" sz="347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380F07-0572-419E-992B-FD56552BC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F70A51-F025-4D17-BAA3-A21249FE7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8EC661-671F-4F05-AAB7-261EB72D61C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16482F-0266-4A0F-8EFE-AB82091350F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79672E-02EC-4112-B710-E10B46C0CF1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E58E5B1-B3A6-4931-A81E-956A157EB67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763921B2-4492-4B7D-847B-7FFB334FE8F6}"/>
              </a:ext>
            </a:extLst>
          </p:cNvPr>
          <p:cNvSpPr txBox="1"/>
          <p:nvPr/>
        </p:nvSpPr>
        <p:spPr>
          <a:xfrm>
            <a:off x="527462" y="814072"/>
            <a:ext cx="9427025" cy="52378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7.tř</a:t>
            </a:r>
            <a:r>
              <a:rPr lang="cs-CZ" sz="3200" b="0" i="0" u="none" strike="noStrike" kern="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  <a:t>.Př.-Pláštěnci</a:t>
            </a:r>
            <a:br>
              <a:rPr lang="cs-CZ" sz="3200" b="0" i="0" u="none" strike="noStrike" kern="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</a:br>
            <a:r>
              <a:rPr lang="cs-CZ" sz="3200" b="0" i="0" u="none" strike="noStrike" kern="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  <a:t> Opište prezentaci do školního sešitu a    odpovězte na otázku:</a:t>
            </a:r>
            <a:br>
              <a:rPr lang="cs-CZ" sz="3200" b="0" i="0" u="none" strike="noStrike" kern="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</a:br>
            <a:r>
              <a:rPr lang="cs-CZ" sz="3200" b="0" i="0" u="none" strike="noStrike" kern="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  <a:t>Co znamená, že je živočich hermafrodit?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  <a:t>Které hermafrodity znáte?</a:t>
            </a:r>
            <a:br>
              <a:rPr lang="cs-CZ" sz="3200" b="0" i="0" u="none" strike="noStrike" kern="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</a:br>
            <a:br>
              <a:rPr lang="cs-CZ" sz="3200" b="0" i="0" u="none" strike="noStrike" kern="0" cap="none" spc="0" baseline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</a:rPr>
            </a:b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C12FB-DDF0-48E4-97D5-3F5AFD8E1F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54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Kmen - Strunatci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753D97-EF9C-4B2B-B04A-05547FCA236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4400"/>
              <a:t>        </a:t>
            </a:r>
            <a:r>
              <a:rPr lang="cs-CZ" sz="5400">
                <a:solidFill>
                  <a:srgbClr val="FF0000"/>
                </a:solidFill>
                <a:latin typeface="Comic Sans MS" pitchFamily="66"/>
              </a:rPr>
              <a:t>Podkmen - Pláštěnci</a:t>
            </a: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04B930C0-D451-465D-92AA-919A8605EBB6}"/>
              </a:ext>
            </a:extLst>
          </p:cNvPr>
          <p:cNvSpPr txBox="1"/>
          <p:nvPr/>
        </p:nvSpPr>
        <p:spPr>
          <a:xfrm>
            <a:off x="1836316" y="4853159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E7D063-929E-492D-A9A7-7398093669B5}"/>
              </a:ext>
            </a:extLst>
          </p:cNvPr>
          <p:cNvSpPr txBox="1"/>
          <p:nvPr/>
        </p:nvSpPr>
        <p:spPr>
          <a:xfrm>
            <a:off x="2444566" y="215999"/>
            <a:ext cx="5178265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Podkmen</a:t>
            </a:r>
            <a:r>
              <a:rPr lang="cs-CZ" sz="4000" b="1" i="0" u="none" strike="noStrike" kern="0" cap="none" spc="0" baseline="0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- </a:t>
            </a:r>
            <a:r>
              <a:rPr lang="cs-CZ" sz="4000" b="1" i="0" u="none" strike="noStrike" kern="1200" cap="none" spc="0" baseline="0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Pláštěnci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9C1877-6610-4C85-9F95-0EB59E131AB1}"/>
              </a:ext>
            </a:extLst>
          </p:cNvPr>
          <p:cNvSpPr txBox="1"/>
          <p:nvPr/>
        </p:nvSpPr>
        <p:spPr>
          <a:xfrm>
            <a:off x="236518" y="762115"/>
            <a:ext cx="9427025" cy="52378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drobní mořští živočichové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žijí samostatně nebo tvoří kolonie</a:t>
            </a: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tělo kryje rosolovitý plášť, který vylučuje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pokožka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jsou volně pohyblivé nebo přisedlé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struna – pouze u larvy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potrava – plankton (drobné organizmy)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0A8DF3A-4541-4A86-8F01-0A57C84B4F93}"/>
              </a:ext>
            </a:extLst>
          </p:cNvPr>
          <p:cNvSpPr txBox="1"/>
          <p:nvPr/>
        </p:nvSpPr>
        <p:spPr>
          <a:xfrm>
            <a:off x="2995162" y="215999"/>
            <a:ext cx="4077062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4000" b="1" i="1" u="none" strike="noStrike" kern="0" cap="none" spc="0" baseline="0">
                <a:solidFill>
                  <a:srgbClr val="FF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Třída - Sumky</a:t>
            </a:r>
            <a:endParaRPr lang="cs-CZ" sz="4000" b="1" i="1" u="none" strike="noStrike" kern="1200" cap="none" spc="0" baseline="0">
              <a:solidFill>
                <a:srgbClr val="FF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598D75-8205-45F1-991D-028FD2E20D66}"/>
              </a:ext>
            </a:extLst>
          </p:cNvPr>
          <p:cNvSpPr txBox="1"/>
          <p:nvPr/>
        </p:nvSpPr>
        <p:spPr>
          <a:xfrm>
            <a:off x="236518" y="762115"/>
            <a:ext cx="9427025" cy="52378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larva je pohyblivá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 dospělci žijí přisedle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 </a:t>
            </a:r>
            <a:r>
              <a:rPr lang="cs-CZ" sz="32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struna hřbetní – pouze u larvy</a:t>
            </a: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 potrava – plankton (drobné organizmy)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 </a:t>
            </a: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ospělci mají soudečkovitý tvar těla s    přijímajícím a </a:t>
            </a: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vyvrhovacím otvorem, tvoří</a:t>
            </a: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kolonie 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sumka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</a:t>
            </a:r>
            <a:endParaRPr lang="cs-CZ" sz="3200" b="1" i="1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276205-83EB-4D49-AB7C-C8766C0A68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86405" y="4353787"/>
            <a:ext cx="3708330" cy="27995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54669-DF19-40E8-937C-3901373F7B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240" y="475131"/>
            <a:ext cx="9071643" cy="1262155"/>
          </a:xfrm>
        </p:spPr>
        <p:txBody>
          <a:bodyPr/>
          <a:lstStyle/>
          <a:p>
            <a:pPr lvl="0"/>
            <a:r>
              <a:rPr lang="cs-CZ" sz="4000">
                <a:solidFill>
                  <a:srgbClr val="FF0000"/>
                </a:solidFill>
                <a:latin typeface="Comic Sans MS" pitchFamily="66"/>
              </a:rPr>
              <a:t>Třída - Salpy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4B0B5-975E-4C95-9C7A-F2D9003FF7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7778316" cy="4384676"/>
          </a:xfrm>
        </p:spPr>
        <p:txBody>
          <a:bodyPr/>
          <a:lstStyle/>
          <a:p>
            <a:pPr marL="457200" lvl="0" indent="-457200">
              <a:buSzPct val="100000"/>
              <a:buChar char="-"/>
            </a:pPr>
            <a:r>
              <a:rPr lang="cs-CZ" sz="3200">
                <a:solidFill>
                  <a:srgbClr val="202122"/>
                </a:solidFill>
                <a:latin typeface="Comic Sans MS" pitchFamily="66"/>
              </a:rPr>
              <a:t>drobný, průsvitný živočichové</a:t>
            </a:r>
          </a:p>
          <a:p>
            <a:pPr marL="457200" lvl="0" indent="-457200">
              <a:buSzPct val="100000"/>
              <a:buChar char="-"/>
            </a:pPr>
            <a:r>
              <a:rPr lang="cs-CZ" sz="3200">
                <a:latin typeface="Comic Sans MS" pitchFamily="66"/>
              </a:rPr>
              <a:t>larvy i dospělci jsou pohybliví</a:t>
            </a:r>
          </a:p>
          <a:p>
            <a:pPr lvl="0"/>
            <a:r>
              <a:rPr lang="cs-CZ" sz="3200">
                <a:latin typeface="Comic Sans MS" pitchFamily="66"/>
              </a:rPr>
              <a:t>-  žijí v koloniích dlouhých až 20m</a:t>
            </a:r>
          </a:p>
          <a:p>
            <a:pPr marL="457200" lvl="0" indent="-457200">
              <a:buSzPct val="100000"/>
              <a:buChar char="-"/>
            </a:pPr>
            <a:endParaRPr lang="cs-CZ" sz="3200">
              <a:latin typeface="Comic Sans MS" pitchFamily="66"/>
            </a:endParaRPr>
          </a:p>
          <a:p>
            <a:pPr marL="457200" lvl="0" indent="-457200">
              <a:buSzPct val="100000"/>
              <a:buChar char="-"/>
            </a:pPr>
            <a:endParaRPr lang="cs-CZ" sz="3200">
              <a:latin typeface="Comic Sans MS" pitchFamily="66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F7924FE-08E1-4CCE-9FA6-6B18B0EDC18B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556668" y="4447312"/>
            <a:ext cx="2815940" cy="24126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90207-99B6-4955-9FEB-02588DF118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4000">
                <a:solidFill>
                  <a:srgbClr val="FF0000"/>
                </a:solidFill>
                <a:latin typeface="Comic Sans MS" pitchFamily="66"/>
              </a:rPr>
              <a:t>Třída - Vršenky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D45C8-F3B2-4912-A255-1D9C502BED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8869359" cy="4384676"/>
          </a:xfrm>
        </p:spPr>
        <p:txBody>
          <a:bodyPr/>
          <a:lstStyle/>
          <a:p>
            <a:pPr marL="457200" lvl="0" indent="-457200">
              <a:buSzPct val="100000"/>
              <a:buChar char="-"/>
            </a:pPr>
            <a:r>
              <a:rPr lang="cs-CZ" sz="3200">
                <a:solidFill>
                  <a:srgbClr val="202122"/>
                </a:solidFill>
                <a:latin typeface="Comic Sans MS" pitchFamily="66"/>
              </a:rPr>
              <a:t>velmi drobní planktoní živočichové</a:t>
            </a:r>
          </a:p>
          <a:p>
            <a:pPr marL="457200" lvl="0" indent="-457200">
              <a:buSzPct val="100000"/>
              <a:buChar char="-"/>
            </a:pPr>
            <a:r>
              <a:rPr lang="cs-CZ" sz="3200">
                <a:latin typeface="Comic Sans MS" pitchFamily="66"/>
              </a:rPr>
              <a:t>hřbetní struna</a:t>
            </a:r>
          </a:p>
          <a:p>
            <a:pPr marL="457200" lvl="0" indent="-457200">
              <a:buSzPct val="100000"/>
              <a:buChar char="-"/>
            </a:pPr>
            <a:endParaRPr lang="cs-CZ" sz="3200">
              <a:latin typeface="Comic Sans MS" pitchFamily="66"/>
            </a:endParaRPr>
          </a:p>
          <a:p>
            <a:pPr marL="457200" lvl="0" indent="-457200">
              <a:buSzPct val="100000"/>
              <a:buChar char="-"/>
            </a:pPr>
            <a:endParaRPr lang="cs-CZ" sz="3200">
              <a:latin typeface="Comic Sans MS" pitchFamily="66"/>
            </a:endParaRPr>
          </a:p>
        </p:txBody>
      </p:sp>
      <p:pic>
        <p:nvPicPr>
          <p:cNvPr id="4" name="Picture 2" descr="OSEL.CZ :: - Vršenka – budoucí supernova mezi laboratorními organismy?">
            <a:extLst>
              <a:ext uri="{FF2B5EF4-FFF2-40B4-BE49-F238E27FC236}">
                <a16:creationId xmlns:a16="http://schemas.microsoft.com/office/drawing/2014/main" id="{4F0D8A75-01D1-4F89-B3D3-2741BE03BC2A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5365" y="2640009"/>
            <a:ext cx="2540002" cy="26416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stract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177</Words>
  <Application>Microsoft Office PowerPoint</Application>
  <PresentationFormat>Širokoúhlá obrazovka</PresentationFormat>
  <Paragraphs>37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6</vt:i4>
      </vt:variant>
    </vt:vector>
  </HeadingPairs>
  <TitlesOfParts>
    <vt:vector size="17" baseType="lpstr">
      <vt:lpstr>Albany</vt:lpstr>
      <vt:lpstr>Arial</vt:lpstr>
      <vt:lpstr>Calibri</vt:lpstr>
      <vt:lpstr>Comic Sans MS</vt:lpstr>
      <vt:lpstr>Liberation Sans</vt:lpstr>
      <vt:lpstr>Times New Roman</vt:lpstr>
      <vt:lpstr>Výchozí</vt:lpstr>
      <vt:lpstr>DUM%20 %20prezentace</vt:lpstr>
      <vt:lpstr>Inspiration</vt:lpstr>
      <vt:lpstr>AbstractYellow</vt:lpstr>
      <vt:lpstr>lyt techpoly</vt:lpstr>
      <vt:lpstr>Prezentace aplikace PowerPoint</vt:lpstr>
      <vt:lpstr>Kmen - Strunatci</vt:lpstr>
      <vt:lpstr>Prezentace aplikace PowerPoint</vt:lpstr>
      <vt:lpstr>Prezentace aplikace PowerPoint</vt:lpstr>
      <vt:lpstr>Třída - Salpy</vt:lpstr>
      <vt:lpstr>Třída - Vršenky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Kmen - Strunatci</dc:title>
  <dc:creator>Lada</dc:creator>
  <cp:lastModifiedBy>lada johnova</cp:lastModifiedBy>
  <cp:revision>149</cp:revision>
  <dcterms:created xsi:type="dcterms:W3CDTF">2010-07-10T16:20:51Z</dcterms:created>
  <dcterms:modified xsi:type="dcterms:W3CDTF">2021-01-21T20:38:26Z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