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11"/>
  </p:notesMasterIdLst>
  <p:handoutMasterIdLst>
    <p:handoutMasterId r:id="rId12"/>
  </p:handoutMasterIdLst>
  <p:sldIdLst>
    <p:sldId id="260" r:id="rId4"/>
    <p:sldId id="256" r:id="rId5"/>
    <p:sldId id="257" r:id="rId6"/>
    <p:sldId id="258" r:id="rId7"/>
    <p:sldId id="259" r:id="rId8"/>
    <p:sldId id="262" r:id="rId9"/>
    <p:sldId id="261" r:id="rId10"/>
  </p:sldIdLst>
  <p:sldSz cx="10080625" cy="7559675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14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5BEA3F4C-70D0-42B4-A167-EB60BBA24E38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C14C3FF-57CC-421F-A483-9C14ABB80DE8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A635A1D-5469-46C8-B864-DDFD00CE06CC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019254D-988D-4702-A6F1-D479C58D5DD3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07D9C5F-15FD-477F-B696-11C8F2B5E3C6}" type="slidenum">
              <a:t>‹#›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9300835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4E6ED17A-1058-4CA2-9D6F-62D1EDD6EDD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17"/>
            <a:ext cx="5345280" cy="400895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7B325305-8F08-4A2B-BB93-6D69E7C7125A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endParaRPr lang="cs-CZ"/>
          </a:p>
        </p:txBody>
      </p:sp>
      <p:sp>
        <p:nvSpPr>
          <p:cNvPr id="4" name="Zástupný symbol pro záhlaví 3">
            <a:extLst>
              <a:ext uri="{FF2B5EF4-FFF2-40B4-BE49-F238E27FC236}">
                <a16:creationId xmlns:a16="http://schemas.microsoft.com/office/drawing/2014/main" id="{FEF81278-7779-44DE-99A1-73D52ABEFC56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D343717-5B78-4255-9817-AD08E92635F2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D2788A8-DD81-42A7-AA4A-87919AD95719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E357BD4-D93B-4CAF-950E-AF846A7A93B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9D9B70C4-BA47-4CC8-8547-0F25116AFFCE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252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99" marR="0" lvl="0" indent="0" defTabSz="914400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cs-CZ" sz="2000" b="0" i="0" u="none" strike="noStrike" kern="1200" cap="none" spc="0" baseline="0">
        <a:solidFill>
          <a:srgbClr val="000000"/>
        </a:solidFill>
        <a:uFillTx/>
        <a:latin typeface="Arial" pitchFamily="18"/>
        <a:cs typeface="Tahoma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DCBF31DD-8B6E-45F8-9A79-848386AFB14B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FC0E027-3F8D-4B5F-BD4C-D06E8B306F21}" type="slidenum">
              <a:t>1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3665B6EB-66FC-437A-9947-410382B99BE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1"/>
            <a:ext cx="5345116" cy="4008436"/>
          </a:xfrm>
          <a:solidFill>
            <a:srgbClr val="99CCFF"/>
          </a:solidFill>
          <a:ln w="25402">
            <a:solidFill>
              <a:srgbClr val="000000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33677741-C994-4C59-A888-B6BB002D2FD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5998" y="5078156"/>
            <a:ext cx="6047640" cy="4811042"/>
          </a:xfrm>
        </p:spPr>
        <p:txBody>
          <a:bodyPr>
            <a:sp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FA818FBE-8CDD-49B0-93C3-845FF2995EF5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79B18DC-5858-4C52-9667-F0E392ACEB27}" type="slidenum">
              <a:t>2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55D0B8D2-2F73-49BE-AFE0-C491CA26CAB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1"/>
            <a:ext cx="5345116" cy="4008436"/>
          </a:xfrm>
          <a:solidFill>
            <a:srgbClr val="99CCFF"/>
          </a:solidFill>
          <a:ln w="25402">
            <a:solidFill>
              <a:srgbClr val="000000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8ED160F5-8B80-4281-98BA-253201E6567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5998" y="5078156"/>
            <a:ext cx="6047640" cy="4811042"/>
          </a:xfrm>
        </p:spPr>
        <p:txBody>
          <a:bodyPr>
            <a:sp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C2A1BC69-0FA7-4EAE-870F-324B59A0A754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031F973-A002-444E-914F-8C0007DD69DA}" type="slidenum">
              <a:t>3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DB554B81-EA77-4D1D-8D42-6D476C1700E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1"/>
            <a:ext cx="5345116" cy="4008436"/>
          </a:xfrm>
          <a:solidFill>
            <a:srgbClr val="99CCFF"/>
          </a:solidFill>
          <a:ln w="25402">
            <a:solidFill>
              <a:srgbClr val="000000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4F34E981-5CAE-4E36-973E-2605964B20F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5998" y="5078156"/>
            <a:ext cx="6047640" cy="4811042"/>
          </a:xfrm>
        </p:spPr>
        <p:txBody>
          <a:bodyPr>
            <a:sp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01376A13-FBCD-482B-86E7-6F4E1941042D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E379E9D-2A32-4332-BED0-0CB8161E1344}" type="slidenum">
              <a:t>4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AFF1FBEC-4231-478D-B3D4-C5E0BFF9441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1"/>
            <a:ext cx="5345116" cy="4008436"/>
          </a:xfrm>
          <a:solidFill>
            <a:srgbClr val="99CCFF"/>
          </a:solidFill>
          <a:ln w="25402">
            <a:solidFill>
              <a:srgbClr val="000000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5B82F3CF-511D-40D1-A69A-367C8196445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5998" y="5078156"/>
            <a:ext cx="6047640" cy="4811042"/>
          </a:xfrm>
        </p:spPr>
        <p:txBody>
          <a:bodyPr>
            <a:sp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F924D75D-0462-47FB-A584-1967634598F8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A4B617F-C4C2-46D0-AEFE-9D9AED68EB9B}" type="slidenum">
              <a:t>5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931C7413-81FF-4B75-B8E4-5E92309D647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1"/>
            <a:ext cx="5345116" cy="4008436"/>
          </a:xfrm>
          <a:solidFill>
            <a:srgbClr val="99CCFF"/>
          </a:solidFill>
          <a:ln w="25402">
            <a:solidFill>
              <a:srgbClr val="000000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80D2F6BC-3879-4DDA-8AE7-C1D1CB53250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5998" y="5078156"/>
            <a:ext cx="6047640" cy="4811042"/>
          </a:xfrm>
        </p:spPr>
        <p:txBody>
          <a:bodyPr>
            <a:sp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B5E66B5E-0E78-43EB-9147-B574D3D2FBF3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586C3BA-A390-416C-839A-F2142D052020}" type="slidenum">
              <a:t>6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0CB0B3DA-B9CE-4133-8521-AA0C5E29AAF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1"/>
            <a:ext cx="5345116" cy="4008436"/>
          </a:xfrm>
          <a:solidFill>
            <a:srgbClr val="99CCFF"/>
          </a:solidFill>
          <a:ln w="25402">
            <a:solidFill>
              <a:srgbClr val="000000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1B15DAFE-C2ED-4940-A6E4-C7DC9A6BD5C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5998" y="5078156"/>
            <a:ext cx="6047640" cy="4811042"/>
          </a:xfrm>
        </p:spPr>
        <p:txBody>
          <a:bodyPr>
            <a:sp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166B815C-94F1-4FD4-8757-89A5CFA89001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9DE1252-5543-4C04-9DFF-84D228527887}" type="slidenum">
              <a:t>7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87D27A81-95D7-4613-8ADA-9DCCBB5C88F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1"/>
            <a:ext cx="5345116" cy="4008436"/>
          </a:xfrm>
          <a:solidFill>
            <a:srgbClr val="99CCFF"/>
          </a:solidFill>
          <a:ln w="25402">
            <a:solidFill>
              <a:srgbClr val="000000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5F7DCD44-ABE2-4B2F-8DD0-AD7A0D284DA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5998" y="5078156"/>
            <a:ext cx="6047640" cy="4811042"/>
          </a:xfrm>
        </p:spPr>
        <p:txBody>
          <a:bodyPr>
            <a:sp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4A68FE-EB78-4A0C-BBF9-A84C59EF5211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260472" y="1236661"/>
            <a:ext cx="7559673" cy="2632072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DF8F00F-DCF1-49A5-B9AE-54EC0B320981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260472" y="3970333"/>
            <a:ext cx="7559673" cy="1825627"/>
          </a:xfrm>
        </p:spPr>
        <p:txBody>
          <a:bodyPr anchorCtr="1"/>
          <a:lstStyle>
            <a:lvl1pPr algn="ctr">
              <a:defRPr/>
            </a:lvl1pPr>
          </a:lstStyle>
          <a:p>
            <a:pPr lvl="0"/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C9E09E6-7D90-4DCF-B1EB-7A59616BE17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FBFEA1F-19FC-4597-BEB8-9313730D022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F570388-0E58-4C0E-A4B1-98151AA0D01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72D7B29-C959-4AF1-A104-E2B317FFD0DC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008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E01D3B-F0E2-4E02-8B52-B9E5BC2E4ED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48DC17D-9049-469E-8B00-453A42C7EE9E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C854E22-3776-4C4E-85F6-A02CA9884CE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B80C677-B2B8-4315-9660-C102912E68C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0CF492C-E89A-4629-83AB-9B72483458E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1245919-F5B3-49DF-A1A5-B841C344420F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6207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0F3A540-5195-44B4-A16B-2C1223EC12EE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7308854" y="301623"/>
            <a:ext cx="2266953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AB5421D-3345-4748-925D-D696E0ABB96C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503240" y="301623"/>
            <a:ext cx="6653210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E071AB7-5CFC-4C88-BE4A-5C64A674D34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398C7C2-A4F2-4621-BB13-FEA7319178F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99153CD-1E6E-403F-9875-0C297C0D915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B6EA5CC-EBA2-4B7E-A459-697FE323409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37114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96D2D8-8B64-4100-9BEA-2DA23F030FF3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260472" y="1236661"/>
            <a:ext cx="7559673" cy="2632072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0C5DEF1-4610-461E-8CD5-22B026B11FD5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260472" y="3970333"/>
            <a:ext cx="7559673" cy="1825627"/>
          </a:xfrm>
        </p:spPr>
        <p:txBody>
          <a:bodyPr anchorCtr="1"/>
          <a:lstStyle>
            <a:lvl1pPr algn="ctr">
              <a:defRPr/>
            </a:lvl1pPr>
          </a:lstStyle>
          <a:p>
            <a:pPr lvl="0"/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E33C04E-0D74-44C6-A89F-4D281CDBD54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374CEC8-494D-4791-95AE-FD79E353EC4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D9E73C7-4EE6-4065-A94A-AB5DD167DEE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91394A7-A786-4B7B-87A2-063562638F4A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322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9EB416-4521-416B-B2DB-9FE59605E629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6CB0895-55CA-4BD2-92C6-4155BB65351C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FAEABE9-68EE-4E4C-972A-6117C337E94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10814FE-9C40-4FF9-A36F-B91CB5A8665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515CF86-35CD-4137-A797-46CAEDBE167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369FD14-B621-4EE4-BDD2-B9C8393AEF0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08337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6C859F-29FD-480D-87A4-674417B9396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87391" y="1884358"/>
            <a:ext cx="8694736" cy="3144841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5DBEFD1-08EA-4DC9-845A-3DFFBA84400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7391" y="5059366"/>
            <a:ext cx="8694736" cy="1652585"/>
          </a:xfrm>
        </p:spPr>
        <p:txBody>
          <a:bodyPr/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C9AC4D4-AD7E-4354-9933-2D6AB8BEB48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D0E7304-C6D8-4621-9EE2-0BCD44F2CCD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CC6CBFC-222E-47A4-9DB9-151A9904E76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40C8655-B88F-44CE-A782-66A5029A739B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95198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611E89-C08C-4FA6-8ECE-E32200729C38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655AAE-0362-4573-B2D6-079CAE256171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03240" y="1768477"/>
            <a:ext cx="4359273" cy="438467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F254B76-3BD6-491C-A233-D9B16BE73234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5014917" y="1768477"/>
            <a:ext cx="4359273" cy="438467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B71CCFC-1C25-4EFB-8CC8-D58B401C41C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2011985-8F82-4595-8167-23720B06907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5CA6823-16AF-4763-8BB7-0B180F6E2C5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1E86868-732A-4405-BCB0-D00A8313869E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25668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4ED0D9-356D-462B-80E2-6700AA8B131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36" y="403222"/>
            <a:ext cx="8694736" cy="146049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898BFF3-4D26-4790-B9FE-78DB49B7EBD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93736" y="1852610"/>
            <a:ext cx="4265611" cy="908054"/>
          </a:xfrm>
        </p:spPr>
        <p:txBody>
          <a:bodyPr anchor="b"/>
          <a:lstStyle>
            <a:lvl1pPr>
              <a:defRPr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AEB9DDA-8A24-4D8E-BD59-54C31F0E0668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93736" y="2760665"/>
            <a:ext cx="4265611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7A9AB90-CD58-4ABD-843E-F313BDCDB461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5103815" y="1852610"/>
            <a:ext cx="4284658" cy="908054"/>
          </a:xfrm>
        </p:spPr>
        <p:txBody>
          <a:bodyPr anchor="b"/>
          <a:lstStyle>
            <a:lvl1pPr>
              <a:defRPr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2E343D8-5C71-4E5A-8CAB-FABE76D6EF7F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5103815" y="2760665"/>
            <a:ext cx="4284658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B19B67F-4E1C-4648-9216-DB49AA4CAE9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25C3245-6B33-4C82-AC8E-87AAB350E70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002B93C-75E9-43C7-A9E2-21D405B328C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10426BD-C7FE-4BB0-9EEC-3FA2254DDCB4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80012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8DB153-CC31-46B2-8F8C-F37A2244E869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DCB87E9-379F-4ECC-8B61-F603FBBFA38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89C8040-3068-48F5-B192-D3EC32FF678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50A24D5-17F0-44E7-ACF9-71051BC93FD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EE20502-4720-429A-9A95-163FB69496CF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84474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0583A843-B129-4D6A-A167-746E785B741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7F4E594-BA3C-4244-82BD-BEF29D8D827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5C0DD92-898D-4EA7-A6C5-D95E5408F23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6CFE23B-0F68-4D04-80E9-ED2174F805F1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74973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249C4F-8DF7-414A-9ACA-54DBFCEF0B0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1857A0-A277-4322-AD56-47AA3709D7D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FFA0B03-2124-4497-95B3-196E95380089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DC40E95-52ED-4553-A333-DEAAC76EADD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45FFA20-309B-44A3-AA2D-F303AFA5FF7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57BCB3F-9099-4282-A510-6E30B62C7DF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11B393E-EE40-491F-93A2-9422AEC92801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9511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CBF4CA-48CF-431F-8102-5E5E7AB25B99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E185AC-E4D9-4AAD-ABBE-9BCE60419840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D6BADB8-650F-4FBA-AD07-5B9694918FA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22829BB-9DA8-414A-8457-FC07605A367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5BCB3D1-E01D-4555-A69E-3E62A2E1AAB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21B8B1B-F7F3-4A23-A3A7-BC327E0BA631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8277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DC3947-4E0F-4418-932C-88E2EBB3AD7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7AC349B-BA8F-4D68-B26C-12782354FF13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 sz="3200"/>
            </a:lvl1pPr>
          </a:lstStyle>
          <a:p>
            <a:pPr lvl="0"/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B71000C-894B-4818-9D45-A5511218088E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C5F3AA5-068F-4989-93B4-602BC7B5078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F2986D3-BF29-436C-B85E-A2A6EDD697D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C7F799A-E883-4018-B72C-4C4829EFF68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297B2B2-EABC-4442-8493-6133233446EE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42256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149DBE-BE58-4A31-B31B-7C32FD0D2C7A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37106BA-D469-40CF-A99B-B7C5E3CBA007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3FC8639-71DC-4374-B995-1557E0412E8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DAF8FC4-D0B1-4292-9090-CC2071B07FB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1054A48-0300-4663-A2D1-A5B9D19980C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7A57747-CFAF-4BAD-9599-9733391EED38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29925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6B572DA-B297-4587-B081-0674961544F2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7308854" y="301623"/>
            <a:ext cx="2266953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BD31C73-E6AC-4EB2-8C2B-65B4F0CA4188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503240" y="301623"/>
            <a:ext cx="6653210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0906C0E-141F-463F-B452-F4B78DD1A2D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0078BAB-A272-4061-8BB6-EEC4FD9AF7F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5D545AC-C266-49C2-8853-C8279E9AFB6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B1A6940-6631-49E2-B6CE-E03471B78F34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401300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520EC0-FBB9-4F8A-993B-DCCF7C958962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260472" y="1236661"/>
            <a:ext cx="7559673" cy="2632072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7EAA5E2-6E45-41B5-8E4C-8E8D8F453230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260472" y="3970333"/>
            <a:ext cx="7559673" cy="1825627"/>
          </a:xfrm>
        </p:spPr>
        <p:txBody>
          <a:bodyPr anchorCtr="1"/>
          <a:lstStyle>
            <a:lvl1pPr algn="ctr">
              <a:defRPr/>
            </a:lvl1pPr>
          </a:lstStyle>
          <a:p>
            <a:pPr lvl="0"/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EDE00A5-D65A-49F5-A1EE-B1FD2ECFE53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C5D3F97-72B0-490E-94D2-5544CEC6E6B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195801E-82FD-4D0B-AF09-835503A489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BE4D733-88BB-4C67-92FD-B01DDD65DAF6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539468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BC6646-B112-4F26-8FE5-33E385734BF2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299DC3C-1745-4F0D-B488-ED6054E11AD7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2406BBC-310C-493A-A6A2-96F0568E208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747DDA8-7F78-47F5-999D-F010E1CF49F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A48176B-312C-42B5-9D0F-5BA51BE5B13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1B02C56-1447-4EBC-B46E-4ACC0B98F69D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749268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9DF675-6F70-4734-9DF7-EECDF640C09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87391" y="1884358"/>
            <a:ext cx="8694736" cy="3144841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D7D40D8-C7CE-4B7A-A16C-F70815C2991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7391" y="5059366"/>
            <a:ext cx="8694736" cy="1652585"/>
          </a:xfrm>
        </p:spPr>
        <p:txBody>
          <a:bodyPr/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6CEC93C-A576-44C8-8582-FCAD7E1DE80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3078A8A-FBE2-4932-B9BA-D41EBFDC243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1AF5051-8BB7-49BB-835C-EC4CDF1DF82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891776C-F9BA-477A-9215-EB4E278BFBAD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80271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46290C-276A-40B7-949A-DE8216616DE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211B0F-51A8-4C05-9923-6885EB48D54A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03240" y="1768477"/>
            <a:ext cx="4459291" cy="438467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FE39834-6388-4485-B232-985B07799C3E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5114925" y="1768477"/>
            <a:ext cx="4460872" cy="438467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0BDCC07-B677-4D62-AAA0-46154C6FBC0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C49A000-50A9-425D-92D4-3FED763B34D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D67809F-F016-4676-805D-C811141D73F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844CE6A-C32E-419F-9DF0-F77E8EA1F9CA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921691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52D910-C81E-46A7-83C1-7B6ED7CFB54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36" y="403222"/>
            <a:ext cx="8694736" cy="146049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FA2DDD9-F196-4B59-93C6-A8D560ADCEF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93736" y="1852610"/>
            <a:ext cx="4265611" cy="908054"/>
          </a:xfrm>
        </p:spPr>
        <p:txBody>
          <a:bodyPr anchor="b"/>
          <a:lstStyle>
            <a:lvl1pPr>
              <a:defRPr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E52C66E-5E07-4257-B9F5-15F6107C44D0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93736" y="2760665"/>
            <a:ext cx="4265611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7DEB0EC-2580-446D-90A0-C297ADFB571E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5103815" y="1852610"/>
            <a:ext cx="4284658" cy="908054"/>
          </a:xfrm>
        </p:spPr>
        <p:txBody>
          <a:bodyPr anchor="b"/>
          <a:lstStyle>
            <a:lvl1pPr>
              <a:defRPr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B9EB563-8652-470F-9FBC-8CA74F968CA7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5103815" y="2760665"/>
            <a:ext cx="4284658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031D97C-038D-48B5-B61E-5D99BB12640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84430D8-7F62-4FE2-9CD3-DDC0B668006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4DD6CEB-24B1-46DE-8024-4B017C17764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7C762A5-7164-4747-9607-37666899B4E5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407342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BD083D-14DB-4E5C-A240-0F14A243D91B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AD477B2-2AAF-4ECC-B80C-5DF488F49B8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44E2FCA-819D-4857-B020-AD268DA2B90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F0F28A0-1ED0-4335-B404-6C7BBD8EAB7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9F3189B-344D-4B48-8395-F0D28CEBF44A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153984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2BAAE8D-B893-468F-806D-6BC06FDE9B2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90E4060-E9D6-4E28-922B-06A74DB9C06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E882889-1E6B-4D77-AA98-5EBFBA368CB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035BFD8-BA43-4379-926B-B19162FC5070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7927979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E265EB-4613-4151-9BCE-7866F0CBAE6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87391" y="1884358"/>
            <a:ext cx="8694736" cy="3144841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597C443-E890-49B2-B980-2E50F0EF327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7391" y="5059366"/>
            <a:ext cx="8694736" cy="1652585"/>
          </a:xfrm>
        </p:spPr>
        <p:txBody>
          <a:bodyPr/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7AB8B25-D67C-423C-9EFE-C9A6FB8D6CD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F8F7F23-CD43-430B-8733-DBE898DF344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7AFE38-BDEB-4C05-9D1E-46FEEE098A6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0AE23C9-C71B-49DF-B54E-F0DB7362D74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921511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0CC9AA-874F-487C-9100-003B820A89F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C4FF62-A749-480F-A365-C29894D1308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D61054A-83E7-4EDB-AD1B-33429F7E79EA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EA64A30-E155-4D22-A566-359BF8C10D3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22586C2-0379-4C4A-A473-E31C656E1DC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A1497A1-A4D1-4AA3-88CC-2224DAA59A8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C6A45C0-1EEE-4A16-B5FC-A80E6490EB54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606394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34EFA0-F18D-489C-B0A5-6AF7C1994C9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F895079-5F59-46B1-88EB-F962993D5662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 sz="3200"/>
            </a:lvl1pPr>
          </a:lstStyle>
          <a:p>
            <a:pPr lvl="0"/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CD3AF70-59C0-43F0-A6E9-6823173D405F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31E0C3E-8DBF-4E87-8E1E-875E9F0C33A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8164194-D639-4A75-A9A4-D9078BAFD8D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9E5586A-1029-4E58-A956-41088AD629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D05DAD6-9D10-482C-9E17-D92838564CD6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118928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77D2F0-2335-497B-BFC4-E5DE27686F3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1AEB910-580C-48C3-87D9-9BB48CBD5E72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2EC489B-8E76-4AE3-B1F1-6FAA480AFA3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0042A02-BFED-4B78-9BF5-672D202D712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8BB3BA7-8C3D-4C8E-9A59-12D7B2EFBC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EFEE99A-AAE6-45C5-895E-F3D2EA6889D3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873154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6A23376-8F9E-458C-A484-22C312CCF0DF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7308854" y="301623"/>
            <a:ext cx="2266953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BE05E65-694A-4C5E-9729-0C747910E937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503240" y="301623"/>
            <a:ext cx="6653210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ABDD603-56C5-403E-A964-AEA2C15A624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42D5B73-7F64-4BF6-89A8-7F726515F14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F768B6B-A784-4307-8A06-10FB2E021ED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CF80AFB-75AE-43EB-8213-3B98733B40CC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8500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E93460-18E0-433E-918D-E971D8B69812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D56F29-61D7-4ECD-87F3-54C6A7EB685B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03240" y="1768477"/>
            <a:ext cx="4459291" cy="438467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B7189EA-D2D7-4975-AE08-AD8B7623AD05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5114925" y="1768477"/>
            <a:ext cx="4460872" cy="438467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47A7CB5-067E-4D06-8FD8-2D961828998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CBDAE48-E0EB-4C39-BAB5-4A2B695FBF6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7ECA35D-45C1-4E2D-B4A9-40AEA11DCF1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B729269-BFA2-4E12-BEF3-E7B65A111EDD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9966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21EB30-D5BD-4E6D-B318-016C32E7223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36" y="403222"/>
            <a:ext cx="8694736" cy="146049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CDB4680-CB38-4A0F-A732-86B7C265F55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93736" y="1852610"/>
            <a:ext cx="4265611" cy="908054"/>
          </a:xfrm>
        </p:spPr>
        <p:txBody>
          <a:bodyPr anchor="b"/>
          <a:lstStyle>
            <a:lvl1pPr>
              <a:defRPr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4D15C7E-D2C2-4A75-B2E0-49025D35516A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93736" y="2760665"/>
            <a:ext cx="4265611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3179D11-6483-4C99-B71F-797FC66FD03C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5103815" y="1852610"/>
            <a:ext cx="4284658" cy="908054"/>
          </a:xfrm>
        </p:spPr>
        <p:txBody>
          <a:bodyPr anchor="b"/>
          <a:lstStyle>
            <a:lvl1pPr>
              <a:defRPr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C6FDFDD-4CBA-4678-B91C-ADA57834D918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5103815" y="2760665"/>
            <a:ext cx="4284658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6B3EF08-DC4C-4744-BF33-F9667880450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6DE6B26-ABA4-451F-B049-7CC4535B698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A4D394C-D66C-465A-803E-DB894947C0D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8186199-570A-4600-A823-678E295EED21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7161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DD2B8F-8EDF-4D1B-9671-FA076BE201CF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E904FF2-0FFB-4C7C-87A1-21E9967B954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DF32CCF-30DC-42C1-BFC1-0963D074104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8395687-C35D-4A5D-A343-46639FD0BAF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8EA93BA-4DE5-4413-93CC-C30CF3516F83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6762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F512715-B8B0-441E-B2F7-F2A4E18899B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54B7346-FC99-4933-B072-817024085BC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AFB843C-BD3E-4B07-B17C-65F93B9DB2D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1F3E2CD-2675-430B-BF9F-F03B6E928FB3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4025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7B9E37-A880-4D46-A9D4-B530A921B7C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456556-15B4-44A4-B32B-7116F1749027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D33F372-406E-45EC-AC41-D8F2D049C409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B0CCFCB-D6BC-41D7-8357-33C7F135EF6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C5C6BBF-ACE9-45C4-93BA-BD8F971F5A5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17DEFFB-EFCC-451C-ADCE-6E3FED6E435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DF7B8A8-D7F4-41D0-BF69-4605BFD469B7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9911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750F41-39C2-4700-A598-14A0C21C717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E62AF26-E521-4774-9A22-9A01650DCA43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 sz="3200"/>
            </a:lvl1pPr>
          </a:lstStyle>
          <a:p>
            <a:pPr lvl="0"/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CB192F0-7F45-4A47-A69E-63E999448709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F929877-8985-481C-983F-6FEEB501173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F88C973-20C0-44AB-A540-224FCB3E9AB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2850ACA-3004-4187-B81F-664DFCD9D4D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112AF10-C2AA-4C7A-B54A-E05E64AE5EDA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4897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4BD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35B7383-2C47-4FE1-B55F-FE84B142D6F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03998" y="301322"/>
            <a:ext cx="9071643" cy="12621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lvl="0"/>
            <a:endParaRPr lang="cs-CZ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1ADD7D3-40E6-437E-9B69-CD43FC08FE0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03998" y="1769043"/>
            <a:ext cx="9071643" cy="4384804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A270E2F-B294-4357-A668-45EFDE725CB1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503998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9FC4FD5-5C3F-4F0F-AAC7-040A749D6EB7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447361" y="6887160"/>
            <a:ext cx="3194995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1" compatLnSpc="1">
            <a:noAutofit/>
          </a:bodyPr>
          <a:lstStyle>
            <a:lvl1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7E15937-C0F7-4367-BEE0-72DEA9060C4E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7227362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2DA37BDC-61C9-4979-8BC3-123E602C5A41}" type="slidenum"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cs-CZ" sz="4400" b="0" i="0" u="none" strike="noStrike" kern="1200" cap="none" spc="0" baseline="0">
          <a:solidFill>
            <a:srgbClr val="000000"/>
          </a:solidFill>
          <a:uFillTx/>
          <a:latin typeface="Arial" pitchFamily="18"/>
          <a:cs typeface="Tahoma" pitchFamily="2"/>
        </a:defRPr>
      </a:lvl1pPr>
    </p:titleStyle>
    <p:bodyStyle>
      <a:lvl1pPr marL="0" marR="0" lvl="0" indent="0" defTabSz="914400" rtl="0" fontAlgn="auto" hangingPunct="0">
        <a:lnSpc>
          <a:spcPct val="100000"/>
        </a:lnSpc>
        <a:spcBef>
          <a:spcPts val="0"/>
        </a:spcBef>
        <a:spcAft>
          <a:spcPts val="1415"/>
        </a:spcAft>
        <a:buNone/>
        <a:tabLst/>
        <a:defRPr lang="cs-CZ" sz="2400" b="0" i="0" u="none" strike="noStrike" kern="1200" cap="none" spc="0" baseline="0">
          <a:solidFill>
            <a:srgbClr val="000000"/>
          </a:solidFill>
          <a:uFillTx/>
          <a:latin typeface="Arial" pitchFamily="18"/>
          <a:cs typeface="Tahoma" pitchFamily="2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5066A7D-FEAC-4F3A-8F76-058D4FB9D15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03998" y="301322"/>
            <a:ext cx="9071643" cy="12621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lvl="0"/>
            <a:endParaRPr lang="cs-CZ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2CF1039-2CF0-4B83-B2B2-17EB1535261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03998" y="1769043"/>
            <a:ext cx="8870036" cy="4384804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3BB1744-0DC0-4E46-9F5C-CA7F3C926CED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503998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0F258C5-D355-4164-8AAC-B3360DF622B4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447361" y="6887160"/>
            <a:ext cx="3194995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1" compatLnSpc="1">
            <a:noAutofit/>
          </a:bodyPr>
          <a:lstStyle>
            <a:lvl1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FF8A08A-0415-4219-8CDA-45584B0E1C94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7227362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4C9FD1B5-E20A-4029-8A3E-9A918D3D8014}" type="slidenum"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cs-CZ" sz="4400" b="0" i="0" u="none" strike="noStrike" kern="1200" cap="none" spc="0" baseline="0">
          <a:solidFill>
            <a:srgbClr val="000000"/>
          </a:solidFill>
          <a:uFillTx/>
          <a:latin typeface="Liberation Sans" pitchFamily="18"/>
        </a:defRPr>
      </a:lvl1pPr>
    </p:titleStyle>
    <p:bodyStyle>
      <a:lvl1pPr marL="0" marR="0" lvl="0" indent="0" defTabSz="914400" rtl="0" fontAlgn="auto" hangingPunct="0">
        <a:lnSpc>
          <a:spcPct val="100000"/>
        </a:lnSpc>
        <a:spcBef>
          <a:spcPts val="0"/>
        </a:spcBef>
        <a:spcAft>
          <a:spcPts val="1415"/>
        </a:spcAft>
        <a:buNone/>
        <a:tabLst/>
        <a:defRPr lang="cs-CZ" sz="2400" b="0" i="0" u="none" strike="noStrike" kern="1200" cap="none" spc="0" baseline="0">
          <a:solidFill>
            <a:srgbClr val="000000"/>
          </a:solidFill>
          <a:uFillTx/>
          <a:latin typeface="Liberation Sans" pitchFamily="18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25B1B24-F287-4938-BC46-D411DE924F5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03998" y="301322"/>
            <a:ext cx="9071643" cy="12621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lvl="0"/>
            <a:endParaRPr lang="cs-CZ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FF4C800-5876-45C2-BADA-9935E24090F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03998" y="1769043"/>
            <a:ext cx="9071643" cy="4384804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58CD449-7D67-450A-8FB3-FED27C3B90AF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503998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9575FBE-FF0F-488B-8CC2-D1D81F32011F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447361" y="6887160"/>
            <a:ext cx="3194995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1" compatLnSpc="1">
            <a:noAutofit/>
          </a:bodyPr>
          <a:lstStyle>
            <a:lvl1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E214B75-7C93-4C1B-B039-0A6A780CC65E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7227362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48C6D789-F4DC-4982-86A1-33AB2C0BF3DA}" type="slidenum"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cs-CZ" sz="5280" b="1" i="0" u="none" strike="noStrike" kern="0" cap="none" spc="0" baseline="0">
          <a:solidFill>
            <a:srgbClr val="000080"/>
          </a:solidFill>
          <a:uFillTx/>
          <a:latin typeface="Albany" pitchFamily="18"/>
          <a:cs typeface="Tahoma" pitchFamily="2"/>
        </a:defRPr>
      </a:lvl1pPr>
    </p:titleStyle>
    <p:bodyStyle>
      <a:lvl1pPr marL="0" marR="0" lvl="0" indent="0" defTabSz="914400" rtl="0" fontAlgn="auto" hangingPunct="0">
        <a:lnSpc>
          <a:spcPct val="100000"/>
        </a:lnSpc>
        <a:spcBef>
          <a:spcPts val="0"/>
        </a:spcBef>
        <a:spcAft>
          <a:spcPts val="1415"/>
        </a:spcAft>
        <a:buNone/>
        <a:tabLst/>
        <a:defRPr lang="cs-CZ" sz="2400" b="0" i="0" u="none" strike="noStrike" kern="0" cap="none" spc="0" baseline="0">
          <a:solidFill>
            <a:srgbClr val="000000"/>
          </a:solidFill>
          <a:uFillTx/>
          <a:latin typeface="Albany" pitchFamily="18"/>
          <a:cs typeface="Tahoma" pitchFamily="2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37313B74-101A-46F6-9E14-194D489F889D}"/>
              </a:ext>
            </a:extLst>
          </p:cNvPr>
          <p:cNvSpPr txBox="1"/>
          <p:nvPr/>
        </p:nvSpPr>
        <p:spPr>
          <a:xfrm>
            <a:off x="554400" y="342717"/>
            <a:ext cx="8880543" cy="339389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0" i="0" u="none" strike="noStrike" kern="1200" cap="none" spc="0" baseline="0">
                <a:solidFill>
                  <a:srgbClr val="000000"/>
                </a:solidFill>
                <a:uFillTx/>
                <a:latin typeface="Liberation Serif"/>
                <a:ea typeface="NSimSun" pitchFamily="49"/>
                <a:cs typeface="Mangal" pitchFamily="18"/>
              </a:rPr>
              <a:t>8tř.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0" i="0" u="none" strike="noStrike" kern="1200" cap="none" spc="0" baseline="0">
                <a:solidFill>
                  <a:srgbClr val="000000"/>
                </a:solidFill>
                <a:uFillTx/>
                <a:latin typeface="Liberation Serif"/>
                <a:ea typeface="NSimSun" pitchFamily="49"/>
                <a:cs typeface="Mangal" pitchFamily="18"/>
              </a:rPr>
              <a:t>Alkalické kovy(strana: 58</a:t>
            </a:r>
            <a:r>
              <a:rPr lang="cs-CZ" sz="3200" b="0" i="0" u="none" strike="noStrike" kern="1200" cap="none" spc="0" baseline="0">
                <a:solidFill>
                  <a:srgbClr val="00A933"/>
                </a:solidFill>
                <a:uFillTx/>
                <a:latin typeface="Liberation Serif"/>
                <a:ea typeface="NSimSun" pitchFamily="49"/>
                <a:cs typeface="Mangal" pitchFamily="18"/>
              </a:rPr>
              <a:t> </a:t>
            </a:r>
            <a:r>
              <a:rPr lang="cs-CZ" sz="3200" b="0" i="0" u="none" strike="noStrike" kern="1200" cap="none" spc="0" baseline="0">
                <a:solidFill>
                  <a:srgbClr val="000000"/>
                </a:solidFill>
                <a:uFillTx/>
                <a:latin typeface="Liberation Serif"/>
                <a:ea typeface="NSimSun" pitchFamily="49"/>
                <a:cs typeface="Mangal" pitchFamily="18"/>
              </a:rPr>
              <a:t>v učebnici)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0" i="0" u="none" strike="noStrike" kern="1200" cap="none" spc="0" baseline="0">
                <a:solidFill>
                  <a:srgbClr val="000000"/>
                </a:solidFill>
                <a:uFillTx/>
                <a:latin typeface="Liberation Serif"/>
                <a:ea typeface="NSimSun" pitchFamily="49"/>
                <a:cs typeface="Mangal" pitchFamily="18"/>
              </a:rPr>
              <a:t>Udělejte si výpisky z přiložené prezentace Alkalické kovy.</a:t>
            </a:r>
          </a:p>
          <a:p>
            <a:pPr marL="0" marR="0" lvl="0" indent="0" algn="just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0" i="0" u="none" strike="noStrike" kern="1200" cap="none" spc="0" baseline="0">
                <a:solidFill>
                  <a:srgbClr val="000000"/>
                </a:solidFill>
                <a:uFillTx/>
                <a:latin typeface="Liberation Serif"/>
                <a:ea typeface="NSimSun" pitchFamily="49"/>
                <a:cs typeface="Mangal" pitchFamily="18"/>
              </a:rPr>
              <a:t>Písemně do sešitu odpovězte na otázku sova č.6 ze strany 58 v učebnici).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0" i="0" u="none" strike="noStrike" kern="1200" cap="none" spc="0" baseline="0">
                <a:solidFill>
                  <a:srgbClr val="000000"/>
                </a:solidFill>
                <a:uFillTx/>
                <a:latin typeface="Liberation Serif"/>
                <a:ea typeface="NSimSun" pitchFamily="49"/>
                <a:cs typeface="Mangal" pitchFamily="18"/>
              </a:rPr>
              <a:t>           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ázev prezentace">
            <a:extLst>
              <a:ext uri="{FF2B5EF4-FFF2-40B4-BE49-F238E27FC236}">
                <a16:creationId xmlns:a16="http://schemas.microsoft.com/office/drawing/2014/main" id="{7DC2B273-FF9C-4B2F-912D-5FFF99505740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04492" y="1805034"/>
            <a:ext cx="9071643" cy="2832116"/>
          </a:xfrm>
        </p:spPr>
        <p:txBody>
          <a:bodyPr/>
          <a:lstStyle/>
          <a:p>
            <a:pPr lvl="0"/>
            <a:r>
              <a:rPr lang="cs-CZ" sz="8000">
                <a:solidFill>
                  <a:srgbClr val="355E00"/>
                </a:solidFill>
                <a:effectLst>
                  <a:outerShdw dist="17962" dir="2700000">
                    <a:srgbClr val="000000"/>
                  </a:outerShdw>
                </a:effectLst>
                <a:latin typeface="Comic Sans MS" pitchFamily="66"/>
              </a:rPr>
              <a:t>Alkalické kovy</a:t>
            </a:r>
          </a:p>
        </p:txBody>
      </p:sp>
      <p:sp>
        <p:nvSpPr>
          <p:cNvPr id="3" name="TextShape 2">
            <a:extLst>
              <a:ext uri="{FF2B5EF4-FFF2-40B4-BE49-F238E27FC236}">
                <a16:creationId xmlns:a16="http://schemas.microsoft.com/office/drawing/2014/main" id="{84E7568B-DD12-4ED2-8D39-A82F3467198F}"/>
              </a:ext>
            </a:extLst>
          </p:cNvPr>
          <p:cNvSpPr txBox="1"/>
          <p:nvPr/>
        </p:nvSpPr>
        <p:spPr>
          <a:xfrm>
            <a:off x="1981788" y="4849895"/>
            <a:ext cx="6407996" cy="1081076"/>
          </a:xfrm>
          <a:prstGeom prst="rect">
            <a:avLst/>
          </a:prstGeom>
          <a:solidFill>
            <a:srgbClr val="FFFF00"/>
          </a:solidFill>
          <a:ln cap="flat">
            <a:noFill/>
          </a:ln>
        </p:spPr>
        <p:txBody>
          <a:bodyPr vert="horz" wrap="square" lIns="90004" tIns="44997" rIns="90004" bIns="44997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-1" baseline="0">
                <a:solidFill>
                  <a:srgbClr val="2A6099"/>
                </a:solidFill>
                <a:uFillTx/>
                <a:latin typeface="Comic Sans MS"/>
              </a:rPr>
              <a:t>Ing.L.Johnová</a:t>
            </a:r>
            <a:endParaRPr lang="cs-CZ" sz="2800" b="0" i="0" u="none" strike="noStrike" kern="1200" cap="none" spc="-1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-1" baseline="0">
                <a:solidFill>
                  <a:srgbClr val="2A6099"/>
                </a:solidFill>
                <a:uFillTx/>
                <a:latin typeface="Comic Sans MS"/>
              </a:rPr>
              <a:t>ZŠ Lom</a:t>
            </a:r>
            <a:endParaRPr lang="cs-CZ" sz="2800" b="0" i="0" u="none" strike="noStrike" kern="1200" cap="none" spc="-1" baseline="0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DE5B958E-29A6-42E9-A5C1-9FC6D95FCD1C}"/>
              </a:ext>
            </a:extLst>
          </p:cNvPr>
          <p:cNvSpPr txBox="1"/>
          <p:nvPr/>
        </p:nvSpPr>
        <p:spPr>
          <a:xfrm>
            <a:off x="652323" y="350635"/>
            <a:ext cx="8198638" cy="79775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4000" b="1" i="0" u="none" strike="noStrike" kern="1200" cap="none" spc="0" baseline="0">
                <a:solidFill>
                  <a:srgbClr val="0047FF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Alkalické kovy</a:t>
            </a:r>
          </a:p>
        </p:txBody>
      </p:sp>
      <p:grpSp>
        <p:nvGrpSpPr>
          <p:cNvPr id="3" name="Skupina 2">
            <a:extLst>
              <a:ext uri="{FF2B5EF4-FFF2-40B4-BE49-F238E27FC236}">
                <a16:creationId xmlns:a16="http://schemas.microsoft.com/office/drawing/2014/main" id="{00C3D4B4-ECB9-4224-B833-732DF7AB3DA7}"/>
              </a:ext>
            </a:extLst>
          </p:cNvPr>
          <p:cNvGrpSpPr/>
          <p:nvPr/>
        </p:nvGrpSpPr>
        <p:grpSpPr>
          <a:xfrm>
            <a:off x="276843" y="1399681"/>
            <a:ext cx="9574189" cy="5581442"/>
            <a:chOff x="276843" y="1399681"/>
            <a:chExt cx="9574189" cy="5581442"/>
          </a:xfrm>
        </p:grpSpPr>
        <p:grpSp>
          <p:nvGrpSpPr>
            <p:cNvPr id="4" name="Skupina 3">
              <a:extLst>
                <a:ext uri="{FF2B5EF4-FFF2-40B4-BE49-F238E27FC236}">
                  <a16:creationId xmlns:a16="http://schemas.microsoft.com/office/drawing/2014/main" id="{5D3AEBA8-C775-45B4-8994-1B40DB9D9F91}"/>
                </a:ext>
              </a:extLst>
            </p:cNvPr>
            <p:cNvGrpSpPr/>
            <p:nvPr/>
          </p:nvGrpSpPr>
          <p:grpSpPr>
            <a:xfrm>
              <a:off x="276843" y="1399681"/>
              <a:ext cx="1046869" cy="5566684"/>
              <a:chOff x="276843" y="1399681"/>
              <a:chExt cx="1046869" cy="5566684"/>
            </a:xfrm>
          </p:grpSpPr>
          <p:pic>
            <p:nvPicPr>
              <p:cNvPr id="5" name="">
                <a:extLst>
                  <a:ext uri="{FF2B5EF4-FFF2-40B4-BE49-F238E27FC236}">
                    <a16:creationId xmlns:a16="http://schemas.microsoft.com/office/drawing/2014/main" id="{E17EC331-2E5B-450E-AE73-36B50AAA199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lum/>
                <a:alphaModFix/>
              </a:blip>
              <a:srcRect l="765" t="1311" r="765" b="1311"/>
              <a:stretch>
                <a:fillRect/>
              </a:stretch>
            </p:blipFill>
            <p:spPr>
              <a:xfrm>
                <a:off x="283317" y="1399681"/>
                <a:ext cx="1040395" cy="579601"/>
              </a:xfrm>
              <a:prstGeom prst="rect">
                <a:avLst/>
              </a:prstGeom>
              <a:noFill/>
              <a:ln w="12600" cap="sq">
                <a:solidFill>
                  <a:srgbClr val="000000"/>
                </a:solidFill>
                <a:prstDash val="solid"/>
                <a:miter/>
              </a:ln>
            </p:spPr>
          </p:pic>
          <p:pic>
            <p:nvPicPr>
              <p:cNvPr id="6" name="">
                <a:extLst>
                  <a:ext uri="{FF2B5EF4-FFF2-40B4-BE49-F238E27FC236}">
                    <a16:creationId xmlns:a16="http://schemas.microsoft.com/office/drawing/2014/main" id="{9F833EB2-EEE0-465C-9622-FA89E47BD1A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lum/>
                <a:alphaModFix/>
              </a:blip>
              <a:srcRect/>
              <a:stretch>
                <a:fillRect/>
              </a:stretch>
            </p:blipFill>
            <p:spPr>
              <a:xfrm>
                <a:off x="276843" y="2026804"/>
                <a:ext cx="1042196" cy="4939561"/>
              </a:xfrm>
              <a:prstGeom prst="rect">
                <a:avLst/>
              </a:prstGeom>
              <a:noFill/>
              <a:ln w="12600" cap="sq">
                <a:solidFill>
                  <a:srgbClr val="000000"/>
                </a:solidFill>
                <a:prstDash val="solid"/>
                <a:miter/>
              </a:ln>
            </p:spPr>
          </p:pic>
        </p:grpSp>
        <p:grpSp>
          <p:nvGrpSpPr>
            <p:cNvPr id="7" name="Skupina 6">
              <a:extLst>
                <a:ext uri="{FF2B5EF4-FFF2-40B4-BE49-F238E27FC236}">
                  <a16:creationId xmlns:a16="http://schemas.microsoft.com/office/drawing/2014/main" id="{4D7FA94B-6B5A-4001-8B28-094005B27E3C}"/>
                </a:ext>
              </a:extLst>
            </p:cNvPr>
            <p:cNvGrpSpPr/>
            <p:nvPr/>
          </p:nvGrpSpPr>
          <p:grpSpPr>
            <a:xfrm>
              <a:off x="6698876" y="1399681"/>
              <a:ext cx="3152156" cy="4862879"/>
              <a:chOff x="6698876" y="1399681"/>
              <a:chExt cx="3152156" cy="4862879"/>
            </a:xfrm>
          </p:grpSpPr>
          <p:pic>
            <p:nvPicPr>
              <p:cNvPr id="8" name="">
                <a:extLst>
                  <a:ext uri="{FF2B5EF4-FFF2-40B4-BE49-F238E27FC236}">
                    <a16:creationId xmlns:a16="http://schemas.microsoft.com/office/drawing/2014/main" id="{E9253F99-45C4-4A6E-9EDB-ECCD173CCB8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lum/>
                <a:alphaModFix/>
              </a:blip>
              <a:srcRect t="1311" r="257" b="1311"/>
              <a:stretch>
                <a:fillRect/>
              </a:stretch>
            </p:blipFill>
            <p:spPr>
              <a:xfrm>
                <a:off x="6702122" y="1399681"/>
                <a:ext cx="3140278" cy="576355"/>
              </a:xfrm>
              <a:prstGeom prst="rect">
                <a:avLst/>
              </a:prstGeom>
              <a:noFill/>
              <a:ln w="12600" cap="sq">
                <a:solidFill>
                  <a:srgbClr val="000000"/>
                </a:solidFill>
                <a:prstDash val="solid"/>
                <a:miter/>
              </a:ln>
            </p:spPr>
          </p:pic>
          <p:pic>
            <p:nvPicPr>
              <p:cNvPr id="9" name="">
                <a:extLst>
                  <a:ext uri="{FF2B5EF4-FFF2-40B4-BE49-F238E27FC236}">
                    <a16:creationId xmlns:a16="http://schemas.microsoft.com/office/drawing/2014/main" id="{8E8C9145-EE7F-47A4-8915-EF5378A7A38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lum/>
                <a:alphaModFix/>
              </a:blip>
              <a:srcRect/>
              <a:stretch>
                <a:fillRect/>
              </a:stretch>
            </p:blipFill>
            <p:spPr>
              <a:xfrm>
                <a:off x="6698876" y="2030041"/>
                <a:ext cx="3152156" cy="4232519"/>
              </a:xfrm>
              <a:prstGeom prst="rect">
                <a:avLst/>
              </a:prstGeom>
              <a:noFill/>
              <a:ln w="12600" cap="sq">
                <a:solidFill>
                  <a:srgbClr val="000000"/>
                </a:solidFill>
                <a:prstDash val="solid"/>
                <a:miter/>
              </a:ln>
            </p:spPr>
          </p:pic>
        </p:grpSp>
        <p:grpSp>
          <p:nvGrpSpPr>
            <p:cNvPr id="10" name="Skupina 9">
              <a:extLst>
                <a:ext uri="{FF2B5EF4-FFF2-40B4-BE49-F238E27FC236}">
                  <a16:creationId xmlns:a16="http://schemas.microsoft.com/office/drawing/2014/main" id="{89595DA2-F630-4B4A-BFA0-4E0D606E2D36}"/>
                </a:ext>
              </a:extLst>
            </p:cNvPr>
            <p:cNvGrpSpPr/>
            <p:nvPr/>
          </p:nvGrpSpPr>
          <p:grpSpPr>
            <a:xfrm>
              <a:off x="1383121" y="3507117"/>
              <a:ext cx="5237993" cy="3474006"/>
              <a:chOff x="1383121" y="3507117"/>
              <a:chExt cx="5237993" cy="3474006"/>
            </a:xfrm>
          </p:grpSpPr>
          <p:pic>
            <p:nvPicPr>
              <p:cNvPr id="11" name="">
                <a:extLst>
                  <a:ext uri="{FF2B5EF4-FFF2-40B4-BE49-F238E27FC236}">
                    <a16:creationId xmlns:a16="http://schemas.microsoft.com/office/drawing/2014/main" id="{9803E4B3-F8E7-463D-B699-DFBBF29D511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lum/>
                <a:alphaModFix/>
              </a:blip>
              <a:srcRect l="153" t="1311" r="379" b="1311"/>
              <a:stretch>
                <a:fillRect/>
              </a:stretch>
            </p:blipFill>
            <p:spPr>
              <a:xfrm>
                <a:off x="1404719" y="3507117"/>
                <a:ext cx="5216395" cy="579958"/>
              </a:xfrm>
              <a:prstGeom prst="rect">
                <a:avLst/>
              </a:prstGeom>
              <a:noFill/>
              <a:ln w="12600" cap="sq">
                <a:solidFill>
                  <a:srgbClr val="000000"/>
                </a:solidFill>
                <a:prstDash val="solid"/>
                <a:miter/>
              </a:ln>
            </p:spPr>
          </p:pic>
          <p:pic>
            <p:nvPicPr>
              <p:cNvPr id="12" name="">
                <a:extLst>
                  <a:ext uri="{FF2B5EF4-FFF2-40B4-BE49-F238E27FC236}">
                    <a16:creationId xmlns:a16="http://schemas.microsoft.com/office/drawing/2014/main" id="{37DC459A-F268-4D38-AC03-CF6F5262EC3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lum/>
                <a:alphaModFix/>
              </a:blip>
              <a:srcRect/>
              <a:stretch>
                <a:fillRect/>
              </a:stretch>
            </p:blipFill>
            <p:spPr>
              <a:xfrm>
                <a:off x="1383121" y="4145761"/>
                <a:ext cx="5230075" cy="2835362"/>
              </a:xfrm>
              <a:prstGeom prst="rect">
                <a:avLst/>
              </a:prstGeom>
              <a:noFill/>
              <a:ln cap="flat">
                <a:noFill/>
              </a:ln>
            </p:spPr>
          </p:pic>
        </p:grp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D353EAC3-29EC-4DCB-97C7-D22E4497D374}"/>
              </a:ext>
            </a:extLst>
          </p:cNvPr>
          <p:cNvSpPr txBox="1"/>
          <p:nvPr/>
        </p:nvSpPr>
        <p:spPr>
          <a:xfrm>
            <a:off x="554400" y="342717"/>
            <a:ext cx="9176653" cy="4094088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- mají jeden valenční elektron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- velmi reaktivní – vždy ve sloučeninách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- musí se uchovávat v petroleji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- vytvářejí kationty</a:t>
            </a:r>
          </a:p>
          <a:p>
            <a:pPr marL="457200" marR="0" lvl="0" indent="-45720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měkké, stříbrolesklé, lehké, nízká teplota 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  tání a varu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- bouřlivě reagují s vodou</a:t>
            </a:r>
          </a:p>
        </p:txBody>
      </p:sp>
      <p:pic>
        <p:nvPicPr>
          <p:cNvPr id="3" name="">
            <a:extLst>
              <a:ext uri="{FF2B5EF4-FFF2-40B4-BE49-F238E27FC236}">
                <a16:creationId xmlns:a16="http://schemas.microsoft.com/office/drawing/2014/main" id="{C45C20CC-4876-4982-99D4-AE3331998C01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802440" y="4811755"/>
            <a:ext cx="2295363" cy="2276279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4" name="">
            <a:extLst>
              <a:ext uri="{FF2B5EF4-FFF2-40B4-BE49-F238E27FC236}">
                <a16:creationId xmlns:a16="http://schemas.microsoft.com/office/drawing/2014/main" id="{78F261FA-4375-400D-8493-6065B4F21201}"/>
              </a:ext>
            </a:extLst>
          </p:cNvPr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5269321" y="4584234"/>
            <a:ext cx="2638437" cy="2619362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9A2A7DD0-F4DB-42B2-B9D9-1BFB6650F2E4}"/>
              </a:ext>
            </a:extLst>
          </p:cNvPr>
          <p:cNvSpPr txBox="1"/>
          <p:nvPr/>
        </p:nvSpPr>
        <p:spPr>
          <a:xfrm>
            <a:off x="2869560" y="6572158"/>
            <a:ext cx="1193758" cy="515877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4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sodík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9AFB1AF1-5DBB-4161-B1CC-67A9F59A4466}"/>
              </a:ext>
            </a:extLst>
          </p:cNvPr>
          <p:cNvSpPr txBox="1"/>
          <p:nvPr/>
        </p:nvSpPr>
        <p:spPr>
          <a:xfrm>
            <a:off x="7655759" y="6551282"/>
            <a:ext cx="1253523" cy="515877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4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draslík</a:t>
            </a:r>
          </a:p>
        </p:txBody>
      </p:sp>
      <p:sp>
        <p:nvSpPr>
          <p:cNvPr id="7" name="Přímá spojnice 6">
            <a:extLst>
              <a:ext uri="{FF2B5EF4-FFF2-40B4-BE49-F238E27FC236}">
                <a16:creationId xmlns:a16="http://schemas.microsoft.com/office/drawing/2014/main" id="{E4BA2F24-497E-4DA3-A35C-58D8C2765A16}"/>
              </a:ext>
            </a:extLst>
          </p:cNvPr>
          <p:cNvSpPr/>
          <p:nvPr/>
        </p:nvSpPr>
        <p:spPr>
          <a:xfrm flipH="1">
            <a:off x="7584115" y="5124242"/>
            <a:ext cx="711357" cy="253444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*/ f7 f0 1"/>
              <a:gd name="f13" fmla="*/ f8 f0 1"/>
              <a:gd name="f14" fmla="?: f9 f3 1"/>
              <a:gd name="f15" fmla="?: f10 f4 1"/>
              <a:gd name="f16" fmla="?: f11 f5 1"/>
              <a:gd name="f17" fmla="*/ f12 1 f2"/>
              <a:gd name="f18" fmla="*/ f13 1 f2"/>
              <a:gd name="f19" fmla="*/ f14 1 21600"/>
              <a:gd name="f20" fmla="*/ f15 1 21600"/>
              <a:gd name="f21" fmla="*/ 21600 f14 1"/>
              <a:gd name="f22" fmla="*/ 21600 f15 1"/>
              <a:gd name="f23" fmla="+- f17 0 f1"/>
              <a:gd name="f24" fmla="+- f18 0 f1"/>
              <a:gd name="f25" fmla="min f20 f19"/>
              <a:gd name="f26" fmla="*/ f21 1 f16"/>
              <a:gd name="f27" fmla="*/ f22 1 f16"/>
              <a:gd name="f28" fmla="val f26"/>
              <a:gd name="f29" fmla="val f27"/>
              <a:gd name="f30" fmla="*/ f6 f25 1"/>
              <a:gd name="f31" fmla="*/ f28 f25 1"/>
              <a:gd name="f32" fmla="*/ f29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">
                <a:pos x="f30" y="f30"/>
              </a:cxn>
              <a:cxn ang="f24">
                <a:pos x="f31" y="f32"/>
              </a:cxn>
            </a:cxnLst>
            <a:rect l="f30" t="f30" r="f31" b="f32"/>
            <a:pathLst>
              <a:path>
                <a:moveTo>
                  <a:pt x="f30" y="f30"/>
                </a:moveTo>
                <a:lnTo>
                  <a:pt x="f31" y="f32"/>
                </a:lnTo>
              </a:path>
            </a:pathLst>
          </a:custGeom>
          <a:noFill/>
          <a:ln w="0" cap="flat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90004" tIns="44997" rIns="90004" bIns="44997" anchor="ctr" anchorCtr="1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8" name="Přímá spojnice 7">
            <a:extLst>
              <a:ext uri="{FF2B5EF4-FFF2-40B4-BE49-F238E27FC236}">
                <a16:creationId xmlns:a16="http://schemas.microsoft.com/office/drawing/2014/main" id="{50650A7D-A118-4DAD-998D-DAD01B64C0C2}"/>
              </a:ext>
            </a:extLst>
          </p:cNvPr>
          <p:cNvSpPr/>
          <p:nvPr/>
        </p:nvSpPr>
        <p:spPr>
          <a:xfrm flipH="1">
            <a:off x="2242803" y="4811755"/>
            <a:ext cx="855000" cy="215999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*/ f7 f0 1"/>
              <a:gd name="f13" fmla="*/ f8 f0 1"/>
              <a:gd name="f14" fmla="?: f9 f3 1"/>
              <a:gd name="f15" fmla="?: f10 f4 1"/>
              <a:gd name="f16" fmla="?: f11 f5 1"/>
              <a:gd name="f17" fmla="*/ f12 1 f2"/>
              <a:gd name="f18" fmla="*/ f13 1 f2"/>
              <a:gd name="f19" fmla="*/ f14 1 21600"/>
              <a:gd name="f20" fmla="*/ f15 1 21600"/>
              <a:gd name="f21" fmla="*/ 21600 f14 1"/>
              <a:gd name="f22" fmla="*/ 21600 f15 1"/>
              <a:gd name="f23" fmla="+- f17 0 f1"/>
              <a:gd name="f24" fmla="+- f18 0 f1"/>
              <a:gd name="f25" fmla="min f20 f19"/>
              <a:gd name="f26" fmla="*/ f21 1 f16"/>
              <a:gd name="f27" fmla="*/ f22 1 f16"/>
              <a:gd name="f28" fmla="val f26"/>
              <a:gd name="f29" fmla="val f27"/>
              <a:gd name="f30" fmla="*/ f6 f25 1"/>
              <a:gd name="f31" fmla="*/ f28 f25 1"/>
              <a:gd name="f32" fmla="*/ f29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">
                <a:pos x="f30" y="f30"/>
              </a:cxn>
              <a:cxn ang="f24">
                <a:pos x="f31" y="f32"/>
              </a:cxn>
            </a:cxnLst>
            <a:rect l="f30" t="f30" r="f31" b="f32"/>
            <a:pathLst>
              <a:path>
                <a:moveTo>
                  <a:pt x="f30" y="f30"/>
                </a:moveTo>
                <a:lnTo>
                  <a:pt x="f31" y="f32"/>
                </a:lnTo>
              </a:path>
            </a:pathLst>
          </a:custGeom>
          <a:noFill/>
          <a:ln w="0" cap="flat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90004" tIns="44997" rIns="90004" bIns="44997" anchor="ctr" anchorCtr="1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83349963-ACC5-43B3-8635-EEE8394B7BAB}"/>
              </a:ext>
            </a:extLst>
          </p:cNvPr>
          <p:cNvSpPr txBox="1"/>
          <p:nvPr/>
        </p:nvSpPr>
        <p:spPr>
          <a:xfrm>
            <a:off x="554400" y="342717"/>
            <a:ext cx="9079196" cy="1393554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- kationty zbarvují plamen charakteristickou barvou – plamenová zkouška</a:t>
            </a:r>
          </a:p>
        </p:txBody>
      </p:sp>
      <p:pic>
        <p:nvPicPr>
          <p:cNvPr id="3" name="">
            <a:extLst>
              <a:ext uri="{FF2B5EF4-FFF2-40B4-BE49-F238E27FC236}">
                <a16:creationId xmlns:a16="http://schemas.microsoft.com/office/drawing/2014/main" id="{C6BAE0A3-572A-4081-A0EF-2832B377C5D5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229322" y="1736281"/>
            <a:ext cx="9585362" cy="447336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604C10CC-1CC1-4AE7-AA2D-7695C4DED749}"/>
              </a:ext>
            </a:extLst>
          </p:cNvPr>
          <p:cNvSpPr txBox="1"/>
          <p:nvPr/>
        </p:nvSpPr>
        <p:spPr>
          <a:xfrm>
            <a:off x="412202" y="6233757"/>
            <a:ext cx="1627915" cy="800282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0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karmínově červená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3AE38F9D-E8E2-42DB-8796-D38ADF80B1DD}"/>
              </a:ext>
            </a:extLst>
          </p:cNvPr>
          <p:cNvSpPr txBox="1"/>
          <p:nvPr/>
        </p:nvSpPr>
        <p:spPr>
          <a:xfrm>
            <a:off x="2640238" y="6245635"/>
            <a:ext cx="1446836" cy="800282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0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žlutá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000" b="0" i="0" u="none" strike="noStrike" kern="1200" cap="none" spc="0" baseline="0">
              <a:solidFill>
                <a:srgbClr val="000000"/>
              </a:solidFill>
              <a:uFillTx/>
              <a:latin typeface="Comic Sans MS" pitchFamily="66"/>
              <a:ea typeface="Lucida Sans Unicode" pitchFamily="2"/>
              <a:cs typeface="Tahoma" pitchFamily="2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F2377EF2-19F0-402D-89B6-37551D0B14D3}"/>
              </a:ext>
            </a:extLst>
          </p:cNvPr>
          <p:cNvSpPr txBox="1"/>
          <p:nvPr/>
        </p:nvSpPr>
        <p:spPr>
          <a:xfrm>
            <a:off x="4617363" y="6234123"/>
            <a:ext cx="1482836" cy="800282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0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světle fialová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FAF51059-8480-46CC-BA22-CC6ABEEB50F9}"/>
              </a:ext>
            </a:extLst>
          </p:cNvPr>
          <p:cNvSpPr txBox="1"/>
          <p:nvPr/>
        </p:nvSpPr>
        <p:spPr>
          <a:xfrm>
            <a:off x="6388199" y="6234123"/>
            <a:ext cx="1448994" cy="800282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0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světle oranžová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B7E0C160-DBA4-4C5A-BCAC-807CC0BD470E}"/>
              </a:ext>
            </a:extLst>
          </p:cNvPr>
          <p:cNvSpPr txBox="1"/>
          <p:nvPr/>
        </p:nvSpPr>
        <p:spPr>
          <a:xfrm>
            <a:off x="8183880" y="6234123"/>
            <a:ext cx="1557716" cy="722878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0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fialová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C8EFE240-307F-493A-9691-B57E0F24855B}"/>
              </a:ext>
            </a:extLst>
          </p:cNvPr>
          <p:cNvSpPr txBox="1"/>
          <p:nvPr/>
        </p:nvSpPr>
        <p:spPr>
          <a:xfrm>
            <a:off x="554400" y="342717"/>
            <a:ext cx="9079196" cy="899275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4000" b="1" i="0" u="none" strike="noStrike" kern="1200" cap="none" spc="0" baseline="0">
                <a:solidFill>
                  <a:srgbClr val="0047FF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Použití alkalických kovů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F17C78D2-3D27-40FB-B4A3-705C4B466106}"/>
              </a:ext>
            </a:extLst>
          </p:cNvPr>
          <p:cNvSpPr txBox="1"/>
          <p:nvPr/>
        </p:nvSpPr>
        <p:spPr>
          <a:xfrm>
            <a:off x="373678" y="1193401"/>
            <a:ext cx="9630305" cy="2950311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- páry sodíku – náplň sodíkových výbojek</a:t>
            </a:r>
          </a:p>
          <a:p>
            <a:pPr marL="457200" marR="0" lvl="0" indent="-45720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slitina sodíku a draslíku – chladící směs v 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                            jaderných reaktorech</a:t>
            </a:r>
          </a:p>
          <a:p>
            <a:pPr marL="457200" marR="0" lvl="0" indent="-45720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sodík a draslík patří mezi deset 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  nejrozšířenějších prvků v zemské kůře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B5228498-D21F-4343-95D8-7C418FFF097A}"/>
              </a:ext>
            </a:extLst>
          </p:cNvPr>
          <p:cNvSpPr txBox="1"/>
          <p:nvPr/>
        </p:nvSpPr>
        <p:spPr>
          <a:xfrm>
            <a:off x="481678" y="482757"/>
            <a:ext cx="9079196" cy="899275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4000" b="1" i="0" u="none" strike="noStrike" kern="1200" cap="none" spc="0" baseline="0">
                <a:solidFill>
                  <a:srgbClr val="0047FF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Nejdůležitější sloučeniny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AE65B939-E53F-4679-BBCA-09CA114C22D8}"/>
              </a:ext>
            </a:extLst>
          </p:cNvPr>
          <p:cNvSpPr txBox="1"/>
          <p:nvPr/>
        </p:nvSpPr>
        <p:spPr>
          <a:xfrm>
            <a:off x="229678" y="1310042"/>
            <a:ext cx="9986555" cy="5237866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Lithium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– chlorid lithný - LiCl – v klimatizačních zařízeních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- uhličitan lithný - Li</a:t>
            </a:r>
            <a:r>
              <a:rPr lang="cs-CZ" sz="3200" b="0" i="0" u="none" strike="noStrike" kern="1200" cap="none" spc="0" baseline="-2500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2</a:t>
            </a:r>
            <a:r>
              <a:rPr lang="cs-CZ" sz="32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CO</a:t>
            </a:r>
            <a:r>
              <a:rPr lang="cs-CZ" sz="3200" b="0" i="0" u="none" strike="noStrike" kern="1200" cap="none" spc="0" baseline="-2500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3</a:t>
            </a:r>
            <a:r>
              <a:rPr lang="cs-CZ" sz="32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– léky v psychiatrii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Sodík, draslík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0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- chlorid sodný – NaCl – kuchyňská sůl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0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- hydroxidy – výroba mýdla, papíru, čištění odpadů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0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- uhličitany – výroba skla, u. sodný – soda</a:t>
            </a:r>
          </a:p>
          <a:p>
            <a:pPr marL="457200" marR="0" lvl="0" indent="-45720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0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dusičnany – výroba hnojiv, třaskavin, konzervace 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0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                       masa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UM%20 %20prezenta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lyt techpoly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1075</TotalTime>
  <Words>208</Words>
  <Application>Microsoft Office PowerPoint</Application>
  <PresentationFormat>Širokoúhlá obrazovka</PresentationFormat>
  <Paragraphs>47</Paragraphs>
  <Slides>7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7</vt:i4>
      </vt:variant>
    </vt:vector>
  </HeadingPairs>
  <TitlesOfParts>
    <vt:vector size="17" baseType="lpstr">
      <vt:lpstr>Albany</vt:lpstr>
      <vt:lpstr>Arial</vt:lpstr>
      <vt:lpstr>Calibri</vt:lpstr>
      <vt:lpstr>Comic Sans MS</vt:lpstr>
      <vt:lpstr>Liberation Sans</vt:lpstr>
      <vt:lpstr>Liberation Serif</vt:lpstr>
      <vt:lpstr>Times New Roman</vt:lpstr>
      <vt:lpstr>Výchozí</vt:lpstr>
      <vt:lpstr>DUM%20 %20prezentace</vt:lpstr>
      <vt:lpstr>lyt techpoly</vt:lpstr>
      <vt:lpstr>Prezentace aplikace PowerPoint</vt:lpstr>
      <vt:lpstr>Alkalické kovy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Alkalické kovy</dc:title>
  <dc:creator>Lada</dc:creator>
  <cp:lastModifiedBy>lada johnova</cp:lastModifiedBy>
  <cp:revision>133</cp:revision>
  <dcterms:created xsi:type="dcterms:W3CDTF">2010-07-10T16:20:51Z</dcterms:created>
  <dcterms:modified xsi:type="dcterms:W3CDTF">2021-01-16T19:04:17Z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formace 1">
    <vt:lpwstr/>
  </property>
  <property fmtid="{D5CDD505-2E9C-101B-9397-08002B2CF9AE}" pid="3" name="Informace 2">
    <vt:lpwstr/>
  </property>
  <property fmtid="{D5CDD505-2E9C-101B-9397-08002B2CF9AE}" pid="4" name="Informace 3">
    <vt:lpwstr/>
  </property>
  <property fmtid="{D5CDD505-2E9C-101B-9397-08002B2CF9AE}" pid="5" name="Informace 4">
    <vt:lpwstr/>
  </property>
</Properties>
</file>