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8"/>
  </p:notesMasterIdLst>
  <p:handoutMasterIdLst>
    <p:handoutMasterId r:id="rId9"/>
  </p:handoutMasterIdLst>
  <p:sldIdLst>
    <p:sldId id="263" r:id="rId3"/>
    <p:sldId id="262" r:id="rId4"/>
    <p:sldId id="261" r:id="rId5"/>
    <p:sldId id="257" r:id="rId6"/>
    <p:sldId id="258" r:id="rId7"/>
  </p:sldIdLst>
  <p:sldSz cx="10080625" cy="7559675"/>
  <p:notesSz cx="7559675" cy="106918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149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08714E09-F32E-4B99-827E-FB60F2D12702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t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14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8B6E2C6D-8745-4896-AD7B-3DD1346F7383}"/>
              </a:ext>
            </a:extLst>
          </p:cNvPr>
          <p:cNvSpPr txBox="1">
            <a:spLocks noGrp="1"/>
          </p:cNvSpPr>
          <p:nvPr>
            <p:ph type="dt" sz="quarter" idx="1"/>
          </p:nvPr>
        </p:nvSpPr>
        <p:spPr>
          <a:xfrm>
            <a:off x="4278962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t" anchorCtr="0" compatLnSpc="0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14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C6EE8B62-1362-4BEA-9A01-4AE719466346}"/>
              </a:ext>
            </a:extLst>
          </p:cNvPr>
          <p:cNvSpPr txBox="1">
            <a:spLocks noGrp="1"/>
          </p:cNvSpPr>
          <p:nvPr>
            <p:ph type="ftr" sz="quarter" idx="2"/>
          </p:nvPr>
        </p:nvSpPr>
        <p:spPr>
          <a:xfrm>
            <a:off x="0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b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14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176130A6-B92B-4217-9DC3-56260D277F52}"/>
              </a:ext>
            </a:extLst>
          </p:cNvPr>
          <p:cNvSpPr txBox="1">
            <a:spLocks noGrp="1"/>
          </p:cNvSpPr>
          <p:nvPr>
            <p:ph type="sldNum" sz="quarter" idx="3"/>
          </p:nvPr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b" anchorCtr="0" compatLnSpc="0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588F94E-0DA0-4BFF-B005-6547F101CD29}" type="slidenum">
              <a:t>‹#›</a:t>
            </a:fld>
            <a:endParaRPr lang="cs-CZ" sz="14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Lucida Sans Unicode" pitchFamily="2"/>
              <a:cs typeface="Tahoma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5858000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24B30808-E00C-4FA7-965E-C3B7C0F49C6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17"/>
            <a:ext cx="5345280" cy="4008958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8347C097-C0C7-4AFA-8BC0-A966A6505941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755998" y="5078522"/>
            <a:ext cx="6047640" cy="4811042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lvl="0"/>
            <a:endParaRPr lang="cs-CZ"/>
          </a:p>
        </p:txBody>
      </p:sp>
      <p:sp>
        <p:nvSpPr>
          <p:cNvPr id="4" name="Zástupný symbol pro záhlaví 3">
            <a:extLst>
              <a:ext uri="{FF2B5EF4-FFF2-40B4-BE49-F238E27FC236}">
                <a16:creationId xmlns:a16="http://schemas.microsoft.com/office/drawing/2014/main" id="{CED07F7B-B88E-4AD1-A4B6-567B0C0FC897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FA4740C-A815-4216-8104-51181DCB47CF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4278962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06A139B-65FF-4250-90F1-9A791B4964D0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85FC7C9-5C7D-485B-A833-5FEB87C4D000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>
            <a:noAutofit/>
          </a:bodyPr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B2AAC712-AAF8-4FFB-9F7E-F8E7B587FD61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10540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5999" marR="0" lvl="0" indent="-215999" defTabSz="914400" rtl="0" fontAlgn="auto" hangingPunct="0">
      <a:lnSpc>
        <a:spcPct val="100000"/>
      </a:lnSpc>
      <a:spcBef>
        <a:spcPts val="0"/>
      </a:spcBef>
      <a:spcAft>
        <a:spcPts val="0"/>
      </a:spcAft>
      <a:buNone/>
      <a:tabLst/>
      <a:defRPr lang="cs-CZ" sz="2000" b="0" i="0" u="none" strike="noStrike" kern="1200" cap="none" spc="0" baseline="0">
        <a:solidFill>
          <a:srgbClr val="000000"/>
        </a:solidFill>
        <a:uFillTx/>
        <a:latin typeface="Arial" pitchFamily="18"/>
        <a:cs typeface="Tahoma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6">
            <a:extLst>
              <a:ext uri="{FF2B5EF4-FFF2-40B4-BE49-F238E27FC236}">
                <a16:creationId xmlns:a16="http://schemas.microsoft.com/office/drawing/2014/main" id="{A120CE9B-F0C0-4DD2-8446-CABDCC34E5E2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8E4E4857-7285-4BE0-98BC-2AECEDC4A6C4}" type="slidenum">
              <a:t>4</a:t>
            </a:fld>
            <a:endParaRPr lang="cs-CZ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Zástupný symbol pro obrázek snímku 1">
            <a:extLst>
              <a:ext uri="{FF2B5EF4-FFF2-40B4-BE49-F238E27FC236}">
                <a16:creationId xmlns:a16="http://schemas.microsoft.com/office/drawing/2014/main" id="{9E018EFF-058D-4ED3-915D-7B3C6B1D090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06488" y="812801"/>
            <a:ext cx="5345116" cy="4008436"/>
          </a:xfrm>
          <a:solidFill>
            <a:srgbClr val="729FCF"/>
          </a:solidFill>
          <a:ln w="25402">
            <a:solidFill>
              <a:srgbClr val="3465A4"/>
            </a:solidFill>
            <a:prstDash val="solid"/>
          </a:ln>
        </p:spPr>
      </p:sp>
      <p:sp>
        <p:nvSpPr>
          <p:cNvPr id="4" name="Zástupný symbol pro poznámky 2">
            <a:extLst>
              <a:ext uri="{FF2B5EF4-FFF2-40B4-BE49-F238E27FC236}">
                <a16:creationId xmlns:a16="http://schemas.microsoft.com/office/drawing/2014/main" id="{1B229073-22BB-4B2D-B66E-EEFB7BD5F0C4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6">
            <a:extLst>
              <a:ext uri="{FF2B5EF4-FFF2-40B4-BE49-F238E27FC236}">
                <a16:creationId xmlns:a16="http://schemas.microsoft.com/office/drawing/2014/main" id="{F7360760-A662-4E0E-B94F-1FEAC4D93620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73EE495-1086-48DC-B83F-7B05A55981E6}" type="slidenum">
              <a:t>5</a:t>
            </a:fld>
            <a:endParaRPr lang="cs-CZ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Zástupný symbol pro obrázek snímku 1">
            <a:extLst>
              <a:ext uri="{FF2B5EF4-FFF2-40B4-BE49-F238E27FC236}">
                <a16:creationId xmlns:a16="http://schemas.microsoft.com/office/drawing/2014/main" id="{D1D2ED09-E5FA-4137-B4E0-A7F595AD65C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06488" y="812801"/>
            <a:ext cx="5345116" cy="4008436"/>
          </a:xfrm>
          <a:solidFill>
            <a:srgbClr val="729FCF"/>
          </a:solidFill>
          <a:ln w="25402">
            <a:solidFill>
              <a:srgbClr val="3465A4"/>
            </a:solidFill>
            <a:prstDash val="solid"/>
          </a:ln>
        </p:spPr>
      </p:sp>
      <p:sp>
        <p:nvSpPr>
          <p:cNvPr id="4" name="Zástupný symbol pro poznámky 2">
            <a:extLst>
              <a:ext uri="{FF2B5EF4-FFF2-40B4-BE49-F238E27FC236}">
                <a16:creationId xmlns:a16="http://schemas.microsoft.com/office/drawing/2014/main" id="{613B548E-5194-4CD0-A2FA-A1B2B2671FBE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34BC0B-829A-4288-B1AE-B42BFC8D44AF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260472" y="1236661"/>
            <a:ext cx="7559673" cy="2632072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BDA1FBC-FC15-4C8A-949B-73265882251C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260472" y="3970333"/>
            <a:ext cx="7559673" cy="1825627"/>
          </a:xfrm>
        </p:spPr>
        <p:txBody>
          <a:bodyPr anchorCtr="1"/>
          <a:lstStyle>
            <a:lvl1pPr algn="ctr">
              <a:defRPr sz="2400"/>
            </a:lvl1pPr>
          </a:lstStyle>
          <a:p>
            <a:pPr lvl="0"/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DE83867-2524-456F-A00D-DB7D2B0EB304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DE1015C-9BDC-4899-8C91-F230A9FC6F6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0119E34-0CB5-44C9-B01A-F9AA75E1008D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F1D0500-D985-4FF3-9A4D-E83687CCE61A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8487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B6CA7D-491C-4EA7-8E4C-50E30282D626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D497209-3E47-4D67-92CA-FC24869615B6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5D8F6A0-88E7-4D90-89A4-FD730F142C42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C785983-05C5-4F02-B426-70D353D98365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5A6FA31-4504-407F-854C-4E327508C03A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EBFB18F-61BA-45BB-A3D5-FB1BA7841373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0744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A7EE737E-067B-4B6E-B254-3CE8DC34A58A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7308854" y="301623"/>
            <a:ext cx="2266953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C23DE6D-874E-47F1-A92A-0652BB0BF841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503240" y="301623"/>
            <a:ext cx="6653210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9CB4B80-9961-43E4-9CED-E4EA80D495E0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C60ED39-56A5-48F3-92B4-AF2718DA5460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7784F6D-20A0-4EC8-B4BB-8F4877EAEE85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B85C561-CA8A-4B9E-95F0-E4C1DBE3F6C0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89574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AC275B-BBCC-4797-B6C3-3732AC9E79CC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260472" y="1236661"/>
            <a:ext cx="7559673" cy="2632072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FDC5344-CBE7-44E0-8FAA-A87BB1580A93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260472" y="3970333"/>
            <a:ext cx="7559673" cy="1825627"/>
          </a:xfrm>
        </p:spPr>
        <p:txBody>
          <a:bodyPr anchorCtr="1"/>
          <a:lstStyle>
            <a:lvl1pPr algn="ctr">
              <a:defRPr sz="2400"/>
            </a:lvl1pPr>
          </a:lstStyle>
          <a:p>
            <a:pPr lvl="0"/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E0B9B5F-F640-47C6-84D3-DAEAC22D119B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EB4F562-771C-43E7-9021-E4DD3ED88E23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D1C9996-C587-4399-943A-2C92CCEBC57E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8EBD407-61CF-4598-B108-2793057967FB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35676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6AC89FC-9828-4648-A066-59496B56D5D6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BCFD452-FDFE-4BA4-912E-5BC4A3912521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935B180-02E4-42EC-9608-652A481FAC8D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4BA2792-7392-4C65-B827-33BB03D16FD5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58D699B-1F38-440D-9BCE-4ABC53582170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1072895-261C-480D-8EEB-38B41A69B387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095153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8B789D-BFB6-4A28-9AB8-97E0A84D11F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87391" y="1884358"/>
            <a:ext cx="8694736" cy="3144841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932D8B1-B175-4E8A-872E-45F4D28E5A12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7391" y="5059366"/>
            <a:ext cx="8694736" cy="1652585"/>
          </a:xfrm>
        </p:spPr>
        <p:txBody>
          <a:bodyPr/>
          <a:lstStyle>
            <a:lvl1pPr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65B9B2A-C608-4C3C-B4FC-1854C13E78E8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DAF2E93-D9A1-497B-8A6F-AE6FBB336E86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400F557-5905-45D4-B49C-E39980EAB36D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13221F8-0024-4CA1-B3E9-5D335293DE24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78302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F29EFB-F02F-4DE2-AAC2-C1038E8791F3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723103B-17B7-4FAD-9A45-B57C4FB4BDE2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03240" y="1768477"/>
            <a:ext cx="4359273" cy="498951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3138B3E-2C7D-480B-9018-A288D01BC5B1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5014917" y="1768477"/>
            <a:ext cx="4359273" cy="498951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365F273-0AF1-4F13-B039-E6343E805FC7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E001695-E575-4425-8FC4-8EB25B7237D7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3F8FA04-FC41-4984-9F4A-3C4C796CC16E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FDE7753-743D-4180-B0D3-09C6FF4B6C6E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16439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2BCC725-A08B-4740-8109-1ECAE7AE79A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93736" y="403222"/>
            <a:ext cx="8694736" cy="146049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47B5E0E-BE2C-4CAA-9BAC-864AD33F39F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93736" y="1852610"/>
            <a:ext cx="4265611" cy="908054"/>
          </a:xfrm>
        </p:spPr>
        <p:txBody>
          <a:bodyPr anchor="b"/>
          <a:lstStyle>
            <a:lvl1pPr>
              <a:defRPr sz="24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CE1AA73-C103-4464-A5BF-E170ECED7D73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93736" y="2760665"/>
            <a:ext cx="4265611" cy="406241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63C09E46-9EAF-4211-96A9-73DF2B7BD676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5103815" y="1852610"/>
            <a:ext cx="4284658" cy="908054"/>
          </a:xfrm>
        </p:spPr>
        <p:txBody>
          <a:bodyPr anchor="b"/>
          <a:lstStyle>
            <a:lvl1pPr>
              <a:defRPr sz="24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569B9D84-2E4F-40E6-A7B7-BAF2B8B062B5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5103815" y="2760665"/>
            <a:ext cx="4284658" cy="406241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2B4FCAAD-6F6F-4E79-9BDA-2A99024C6B9B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58FF1C70-0F98-4067-BB05-85708E125942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67D77EA7-6226-4773-B2D6-0480DE9472ED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359E901-FAC2-40D7-B83E-A2751C4D4B1C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83739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D9A6F6-FF17-48CC-95D3-07E214BC204A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74C50E53-1531-421F-9B5B-ABEF95298C5C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545F7EF-C8CC-4109-AB7B-2296DB2CA470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A740F3C-A477-4970-AD61-BDEB7C3796FE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F3DB625-F3E3-49F0-A98E-A1C762940292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43446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29130036-5D94-439C-BD8C-D39ACAD2028B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A4E09FD-9232-414D-BAE0-24BDE80B46A7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E3DF8F6-43E0-475D-B1DE-AF6A582A61A2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6E323EC-0DA3-4A90-A31B-306E43B80B4B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1818624"/>
      </p:ext>
    </p:extLst>
  </p:cSld>
  <p:clrMapOvr>
    <a:masterClrMapping/>
  </p:clrMapOvr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0BCEF2-226B-4C2F-9372-2BCE38D3E66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93736" y="503240"/>
            <a:ext cx="3251204" cy="1765304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365649A-D064-4330-B24E-4FFBED0C2289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286249" y="1089022"/>
            <a:ext cx="5102223" cy="5372100"/>
          </a:xfrm>
        </p:spPr>
        <p:txBody>
          <a:bodyPr/>
          <a:lstStyle>
            <a:lvl1pPr>
              <a:defRPr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A3E06A3F-A3A2-4328-899F-94419E15948C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693736" y="2268534"/>
            <a:ext cx="3251204" cy="4200525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6731366-CDA8-47AC-9F06-1B8430D59F4D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50B5593-BC45-497F-96FC-0267915DEFC9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BBC22EE-B5C7-4E79-8E98-9E0631FECFEE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B3752C7-7565-4FD6-8D6E-530A25881BBA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2550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4C2D24-7FC0-4134-96CB-46E01D670258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87C13FE-4BC6-4220-BBDB-65694F5B7FC6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32C408E-458D-4757-8B22-662E432D2691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1048B2E-86CC-48BE-82E3-492BBAFA60D8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147E8BE-EC0B-4394-ACF4-F4F2AE61EFEA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E6C701A-5C8E-4EFA-B91C-FA45BB71BBDF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7713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1850FE-E88C-40F5-9EBA-504F55051B1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93736" y="503240"/>
            <a:ext cx="3251204" cy="1765304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668FCC4B-5291-4C58-A792-A27302D9C47F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4286249" y="1089022"/>
            <a:ext cx="5102223" cy="5372100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885BE66-A3AA-40BC-BF37-10E7148A4A78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693736" y="2268534"/>
            <a:ext cx="3251204" cy="4200525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9CE41DE-0BA5-4FD6-8F8A-88B9B1F7E44B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30A551F-606A-4400-8EBC-20703CC9012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8505994-AAA0-477A-9A1A-35B03F179702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BFE5E23-1493-4B63-A4BE-A04A699ED1AC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549085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4E2CEC-0976-49D1-8F67-9CCFAC9B3832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44FFBE2-456E-4AE4-8DBD-E2DD31CAA047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AD16495-B24A-4BA2-A98A-B3BFDD1DFEE3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89B53DE-879E-4625-B4CD-46F9F54FDCDE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24FF4DC-48C5-460B-A8FB-7289847994F2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DCF462D-5692-4A4A-94A8-9DB08B175C21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00837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BFF1467E-F858-467A-B0FC-482210843017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7308854" y="301623"/>
            <a:ext cx="2266953" cy="6456358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3B58478-D30A-41F9-BADF-E938555BE73A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503240" y="301623"/>
            <a:ext cx="6653210" cy="6456358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7E50A1F-4198-4535-81A5-22DA1BEC0E70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B659F30-355B-4203-B537-9A55E656DFF6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E9D30D5-D6FA-45F2-84B1-3073D7101F21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8EE4E26-77A4-43F4-A52A-CC9EB558520B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8933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5165F7-D423-4BC9-AA63-792C3963B9F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87391" y="1884358"/>
            <a:ext cx="8694736" cy="3144841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8342702-7E47-4DF5-BA2B-D8B351AFBC8D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7391" y="5059366"/>
            <a:ext cx="8694736" cy="1652585"/>
          </a:xfrm>
        </p:spPr>
        <p:txBody>
          <a:bodyPr/>
          <a:lstStyle>
            <a:lvl1pPr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2D5B305-38C2-4CAD-8848-7DAC99F256D3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3FDAD30-DADE-40FA-B622-F34848632A60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C4F67F5-9060-4DBB-8451-C47AD18798A5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2701F64-5354-4BED-8B82-FA999EF367D7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7453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704341-C473-44BF-BD7A-4D874160984F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B8B6391-469D-4C6C-BBCD-CCE6F882277C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03240" y="1768477"/>
            <a:ext cx="4459291" cy="438467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9D35CD7-9C23-4B6D-BFF3-7AA669A30290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5114925" y="1768477"/>
            <a:ext cx="4460872" cy="438467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7689C89-A800-46A3-8B32-AA278C04B0AE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F5111A7-C2F9-4610-8B3F-1873DD356FD0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E234DE8-34C5-4F5F-987A-392AF792646C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92E4C1B-B5C4-468F-9CA8-B7E09DF33AD4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1455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DFD9F0-E0E8-46D2-A3B2-BBB5CAE7D97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93736" y="403222"/>
            <a:ext cx="8694736" cy="146049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3A5B9ED-DAC5-43EE-AEDE-95A1C77AC5C6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93736" y="1852610"/>
            <a:ext cx="4265611" cy="908054"/>
          </a:xfrm>
        </p:spPr>
        <p:txBody>
          <a:bodyPr anchor="b"/>
          <a:lstStyle>
            <a:lvl1pPr>
              <a:defRPr sz="24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1CED0DD-F948-49F7-901C-7CD20B9BF878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93736" y="2760665"/>
            <a:ext cx="4265611" cy="406241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74625D6E-D7CF-488A-A6DF-01FE6B61223B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5103815" y="1852610"/>
            <a:ext cx="4284658" cy="908054"/>
          </a:xfrm>
        </p:spPr>
        <p:txBody>
          <a:bodyPr anchor="b"/>
          <a:lstStyle>
            <a:lvl1pPr>
              <a:defRPr sz="24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9F261A9B-068E-4AAC-998A-B0552614480C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5103815" y="2760665"/>
            <a:ext cx="4284658" cy="406241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4B444AEF-497A-47B3-A257-07CD8F05EB47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FC142686-2B5E-4932-9F31-BAF8962D7157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685B42E3-EE8D-4C9D-B45C-72EF57841945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88D20A9-2494-4729-9E80-4CD4A0D6A0C9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3425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47F452-E6C2-48B3-86EF-0D6AA1AA0FB6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F8CFA208-91B8-4E2E-A812-739D3603D3B8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16ADAB9C-AC11-4D4D-97F0-10A18E5E1C90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8EC09B2-5CD3-4CD6-975C-BD0F7EAC11F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0AF577F-843B-416D-AB2E-C8C47884696E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5127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719FA561-232F-47B0-A185-FCF7AAEEEF2E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09099AA3-A338-4CAE-B43E-D7765795BA4C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C4E1EFA1-462C-4DF7-BBCB-6FEFB78DB70F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3BE0AC8-E443-4DF4-87B0-90B9D167E39E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9093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C00D79-A87B-429E-8DD8-61A98E9967D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93736" y="503240"/>
            <a:ext cx="3251204" cy="1765304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26B8A81-29E6-47A6-8B96-A31DCEFF82E9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286249" y="1089022"/>
            <a:ext cx="5102223" cy="5372100"/>
          </a:xfrm>
        </p:spPr>
        <p:txBody>
          <a:bodyPr/>
          <a:lstStyle>
            <a:lvl1pPr>
              <a:defRPr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B7BC37F8-7AC6-4D91-96DA-868495D19BDD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693736" y="2268534"/>
            <a:ext cx="3251204" cy="4200525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2A7934C-336C-4906-85C3-62503B0DDD5D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DDB3729-A3AE-4D9B-A374-BBBDF5A9CFBB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0C7AEE6-4A70-4724-B7BE-42680B1EB5A0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71801DC-705C-44D0-A67C-C665114AFD1A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2660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0F70C8-3C60-4CC9-BA06-C28C517D18C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93736" y="503240"/>
            <a:ext cx="3251204" cy="1765304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CA7B3F87-A4D1-45D0-9DDD-C2EAC6266386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4286249" y="1089022"/>
            <a:ext cx="5102223" cy="5372100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E4AFE56E-C91B-4976-A6B7-C012D542DCD6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693736" y="2268534"/>
            <a:ext cx="3251204" cy="4200525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1760BD9-46B7-485C-83CE-00A0EFF1FBC9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C10D9AB-E7F1-4E0A-A7B4-DEF7883AF17F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EF8B9B7-3E9A-4DA3-A408-1FF4E586F76D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6212E7C-75AD-4C2C-8E62-59809D8E9D28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7081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4BD5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2088F621-BE46-4FF0-BD2D-2283EF3CFB8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03998" y="301322"/>
            <a:ext cx="9071643" cy="1262155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1" compatLnSpc="1">
            <a:noAutofit/>
          </a:bodyPr>
          <a:lstStyle/>
          <a:p>
            <a:pPr lvl="0"/>
            <a:endParaRPr lang="cs-CZ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4E6607E-D17D-4F21-9397-E8ED3BFBAACE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503998" y="1769043"/>
            <a:ext cx="9071643" cy="4384804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76BA33E-40CC-4E93-9769-FF0B3302F48A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503998" y="6887160"/>
            <a:ext cx="2348279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128D381-638B-4970-80D8-096A347C3DA6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3447361" y="6887160"/>
            <a:ext cx="3194995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1" compatLnSpc="1">
            <a:noAutofit/>
          </a:bodyPr>
          <a:lstStyle>
            <a:lvl1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EEFC534-43FA-439C-8BCD-AAE9A0268416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7227362" y="6887160"/>
            <a:ext cx="2348279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552E268A-CC31-4F96-BF41-3CCE434D6583}" type="slidenum"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marR="0" lvl="0" indent="0" algn="ctr" defTabSz="914400" rtl="0" fontAlgn="auto" hangingPunct="0">
        <a:lnSpc>
          <a:spcPct val="100000"/>
        </a:lnSpc>
        <a:spcBef>
          <a:spcPts val="0"/>
        </a:spcBef>
        <a:spcAft>
          <a:spcPts val="0"/>
        </a:spcAft>
        <a:buNone/>
        <a:tabLst/>
        <a:defRPr lang="cs-CZ" sz="4400" b="0" i="0" u="none" strike="noStrike" kern="1200" cap="none" spc="0" baseline="0">
          <a:solidFill>
            <a:srgbClr val="000000"/>
          </a:solidFill>
          <a:uFillTx/>
          <a:latin typeface="Arial" pitchFamily="18"/>
          <a:cs typeface="Tahoma" pitchFamily="2"/>
        </a:defRPr>
      </a:lvl1pPr>
    </p:titleStyle>
    <p:bodyStyle>
      <a:lvl1pPr marL="0" marR="0" lvl="0" indent="0" defTabSz="914400" rtl="0" fontAlgn="auto" hangingPunct="0">
        <a:lnSpc>
          <a:spcPct val="100000"/>
        </a:lnSpc>
        <a:spcBef>
          <a:spcPts val="0"/>
        </a:spcBef>
        <a:spcAft>
          <a:spcPts val="1415"/>
        </a:spcAft>
        <a:buNone/>
        <a:tabLst/>
        <a:defRPr lang="cs-CZ" sz="3200" b="0" i="0" u="none" strike="noStrike" kern="1200" cap="none" spc="0" baseline="0">
          <a:solidFill>
            <a:srgbClr val="000000"/>
          </a:solidFill>
          <a:uFillTx/>
          <a:latin typeface="Arial" pitchFamily="18"/>
          <a:cs typeface="Tahoma" pitchFamily="2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cs-CZ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cs-CZ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cs-CZ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cs-CZ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0AF90D51-2563-48C5-8A5D-49C8F23F289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03998" y="301322"/>
            <a:ext cx="9071643" cy="1262155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1" compatLnSpc="1">
            <a:noAutofit/>
          </a:bodyPr>
          <a:lstStyle/>
          <a:p>
            <a:pPr lvl="0"/>
            <a:endParaRPr lang="cs-CZ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29E2373-7700-43CD-A858-962B081582C7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503998" y="1769043"/>
            <a:ext cx="8870036" cy="4989597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91E09F4-120A-47EA-9E06-C193C58875DB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503998" y="6887160"/>
            <a:ext cx="2348279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88A8619-A909-47E6-869B-853D15F2078D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3447361" y="6887160"/>
            <a:ext cx="3194995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1" compatLnSpc="1">
            <a:noAutofit/>
          </a:bodyPr>
          <a:lstStyle>
            <a:lvl1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45422DB-0EEF-4861-A0D4-6EC4A8DF431B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7227362" y="6887160"/>
            <a:ext cx="2348279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2DA29819-9FE5-40FD-A2F2-2E0849C1BA75}" type="slidenum"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0" marR="0" lvl="0" indent="0" algn="ctr" defTabSz="914400" rtl="0" fontAlgn="auto" hangingPunct="0">
        <a:lnSpc>
          <a:spcPct val="100000"/>
        </a:lnSpc>
        <a:spcBef>
          <a:spcPts val="0"/>
        </a:spcBef>
        <a:spcAft>
          <a:spcPts val="0"/>
        </a:spcAft>
        <a:buNone/>
        <a:tabLst/>
        <a:defRPr lang="cs-CZ" sz="4400" b="0" i="0" u="none" strike="noStrike" kern="1200" cap="none" spc="0" baseline="0">
          <a:solidFill>
            <a:srgbClr val="000000"/>
          </a:solidFill>
          <a:uFillTx/>
          <a:latin typeface="Liberation Sans" pitchFamily="18"/>
        </a:defRPr>
      </a:lvl1pPr>
    </p:titleStyle>
    <p:bodyStyle>
      <a:lvl1pPr marL="0" marR="0" lvl="0" indent="0" defTabSz="914400" rtl="0" fontAlgn="auto" hangingPunct="0">
        <a:lnSpc>
          <a:spcPct val="100000"/>
        </a:lnSpc>
        <a:spcBef>
          <a:spcPts val="0"/>
        </a:spcBef>
        <a:spcAft>
          <a:spcPts val="1415"/>
        </a:spcAft>
        <a:buNone/>
        <a:tabLst/>
        <a:defRPr lang="cs-CZ" sz="3200" b="0" i="0" u="none" strike="noStrike" kern="1200" cap="none" spc="0" baseline="0">
          <a:solidFill>
            <a:srgbClr val="000000"/>
          </a:solidFill>
          <a:uFillTx/>
          <a:latin typeface="Liberation Sans" pitchFamily="18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cs-CZ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cs-CZ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cs-CZ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cs-CZ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35C9A8-6176-422B-905B-BF4ABA49F467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2A19B49-6474-48B1-B6A3-E18BAC091C64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604802" y="1800215"/>
            <a:ext cx="8870036" cy="4989597"/>
          </a:xfrm>
        </p:spPr>
        <p:txBody>
          <a:bodyPr/>
          <a:lstStyle/>
          <a:p>
            <a:pPr lvl="0"/>
            <a:r>
              <a:rPr lang="cs-CZ">
                <a:effectLst>
                  <a:outerShdw dist="17962" dir="2700000">
                    <a:srgbClr val="000000"/>
                  </a:outerShdw>
                </a:effectLst>
                <a:latin typeface="Comic Sans MS" pitchFamily="66"/>
              </a:rPr>
              <a:t>9tř.</a:t>
            </a:r>
          </a:p>
          <a:p>
            <a:pPr lvl="0"/>
            <a:r>
              <a:rPr lang="cs-CZ">
                <a:latin typeface="Liberation Serif"/>
                <a:ea typeface="NSimSun" pitchFamily="49"/>
                <a:cs typeface="Mangal" pitchFamily="18"/>
              </a:rPr>
              <a:t> </a:t>
            </a:r>
            <a:r>
              <a:rPr lang="cs-CZ">
                <a:latin typeface="Comic Sans MS" pitchFamily="66"/>
                <a:ea typeface="NSimSun" pitchFamily="49"/>
                <a:cs typeface="Mangal" pitchFamily="18"/>
              </a:rPr>
              <a:t>Organolity (strana: 42</a:t>
            </a:r>
            <a:r>
              <a:rPr lang="cs-CZ">
                <a:solidFill>
                  <a:srgbClr val="00A933"/>
                </a:solidFill>
                <a:latin typeface="Comic Sans MS" pitchFamily="66"/>
                <a:ea typeface="NSimSun" pitchFamily="49"/>
                <a:cs typeface="Mangal" pitchFamily="18"/>
              </a:rPr>
              <a:t> </a:t>
            </a:r>
            <a:r>
              <a:rPr lang="cs-CZ">
                <a:latin typeface="Comic Sans MS" pitchFamily="66"/>
                <a:ea typeface="NSimSun" pitchFamily="49"/>
                <a:cs typeface="Mangal" pitchFamily="18"/>
              </a:rPr>
              <a:t>v učebnici)</a:t>
            </a:r>
          </a:p>
          <a:p>
            <a:pPr lvl="0" algn="just"/>
            <a:r>
              <a:rPr lang="cs-CZ">
                <a:latin typeface="Comic Sans MS" pitchFamily="66"/>
                <a:ea typeface="NSimSun" pitchFamily="49"/>
                <a:cs typeface="Mangal" pitchFamily="18"/>
              </a:rPr>
              <a:t> Z učebnice přírodopisu přečtěte stranu 42.</a:t>
            </a:r>
          </a:p>
          <a:p>
            <a:pPr lvl="0"/>
            <a:r>
              <a:rPr lang="cs-CZ">
                <a:latin typeface="Comic Sans MS" pitchFamily="66"/>
                <a:ea typeface="NSimSun" pitchFamily="49"/>
                <a:cs typeface="Mangal" pitchFamily="18"/>
              </a:rPr>
              <a:t> Udělejte si výpisky z přiložené prezentace.</a:t>
            </a:r>
          </a:p>
          <a:p>
            <a:pPr lvl="0" algn="just"/>
            <a:r>
              <a:rPr lang="cs-CZ">
                <a:latin typeface="Comic Sans MS" pitchFamily="66"/>
                <a:ea typeface="NSimSun" pitchFamily="49"/>
                <a:cs typeface="Mangal" pitchFamily="18"/>
              </a:rPr>
              <a:t> Písemně do sešitu odpovězte na otázky č.1,2.</a:t>
            </a:r>
          </a:p>
          <a:p>
            <a:pPr lvl="0"/>
            <a:endParaRPr lang="cs-CZ">
              <a:latin typeface="Comic Sans MS" pitchFamily="66"/>
              <a:ea typeface="NSimSun" pitchFamily="49"/>
              <a:cs typeface="Mangal" pitchFamily="18"/>
            </a:endParaRPr>
          </a:p>
          <a:p>
            <a:pPr lvl="0"/>
            <a:r>
              <a:rPr lang="cs-CZ">
                <a:latin typeface="Comic Sans MS" pitchFamily="66"/>
                <a:ea typeface="NSimSun" pitchFamily="49"/>
                <a:cs typeface="Mangal" pitchFamily="18"/>
              </a:rPr>
              <a:t> </a:t>
            </a:r>
          </a:p>
          <a:p>
            <a:pPr lvl="0"/>
            <a:endParaRPr lang="cs-CZ" b="1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9384B2D-ED0D-4EBC-BE23-378FDDA5834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03998" y="301322"/>
            <a:ext cx="9071643" cy="1967359"/>
          </a:xfrm>
        </p:spPr>
        <p:txBody>
          <a:bodyPr/>
          <a:lstStyle/>
          <a:p>
            <a:pPr lvl="0"/>
            <a:r>
              <a:rPr lang="cs-CZ" sz="8000">
                <a:solidFill>
                  <a:srgbClr val="00B0F0"/>
                </a:solidFill>
                <a:latin typeface="Comic Sans MS" pitchFamily="66"/>
              </a:rPr>
              <a:t>Organolity</a:t>
            </a:r>
            <a:endParaRPr lang="cs-CZ" sz="8000"/>
          </a:p>
        </p:txBody>
      </p:sp>
      <p:sp>
        <p:nvSpPr>
          <p:cNvPr id="3" name="TextShape 2">
            <a:extLst>
              <a:ext uri="{FF2B5EF4-FFF2-40B4-BE49-F238E27FC236}">
                <a16:creationId xmlns:a16="http://schemas.microsoft.com/office/drawing/2014/main" id="{6AB9619B-0352-407A-AF4A-17622EAC7BA8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1010384" y="5290992"/>
            <a:ext cx="8058872" cy="1132191"/>
          </a:xfrm>
          <a:solidFill>
            <a:srgbClr val="FFFF00"/>
          </a:solidFill>
        </p:spPr>
        <p:txBody>
          <a:bodyPr lIns="90004" tIns="44997" rIns="90004" bIns="44997" anchorCtr="1">
            <a:spAutoFit/>
          </a:bodyPr>
          <a:lstStyle/>
          <a:p>
            <a:pPr lvl="0" algn="ctr"/>
            <a:r>
              <a:rPr lang="cs-CZ" sz="2800" spc="-1">
                <a:solidFill>
                  <a:srgbClr val="2A6099"/>
                </a:solidFill>
                <a:latin typeface="Comic Sans MS"/>
              </a:rPr>
              <a:t>Ing.L.Johnová</a:t>
            </a:r>
            <a:endParaRPr lang="cs-CZ" sz="2800" spc="-1">
              <a:latin typeface="Arial"/>
            </a:endParaRPr>
          </a:p>
          <a:p>
            <a:pPr lvl="0" algn="ctr"/>
            <a:r>
              <a:rPr lang="cs-CZ" sz="2800" spc="-1">
                <a:solidFill>
                  <a:srgbClr val="2A6099"/>
                </a:solidFill>
                <a:latin typeface="Comic Sans MS"/>
              </a:rPr>
              <a:t>ZŠ Lom</a:t>
            </a:r>
            <a:endParaRPr lang="cs-CZ" sz="2800" spc="-1">
              <a:latin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B33394-E4E0-4B18-85A2-25C9F33DDADE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 sz="6600">
                <a:solidFill>
                  <a:srgbClr val="00B0F0"/>
                </a:solidFill>
                <a:latin typeface="Comic Sans MS" pitchFamily="66"/>
              </a:rPr>
              <a:t>Organolity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C02C7E2-4252-48C3-9718-47896E021331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604802" y="1800215"/>
            <a:ext cx="8870036" cy="4989597"/>
          </a:xfrm>
        </p:spPr>
        <p:txBody>
          <a:bodyPr/>
          <a:lstStyle/>
          <a:p>
            <a:pPr lvl="0"/>
            <a:r>
              <a:rPr lang="cs-CZ">
                <a:effectLst>
                  <a:outerShdw dist="17962" dir="2700000">
                    <a:srgbClr val="000000"/>
                  </a:outerShdw>
                </a:effectLst>
                <a:latin typeface="Comic Sans MS" pitchFamily="66"/>
              </a:rPr>
              <a:t>Nerosty organického původu, vznikly přeměnou různých organických zbytků </a:t>
            </a:r>
          </a:p>
          <a:p>
            <a:pPr lvl="0"/>
            <a:r>
              <a:rPr lang="cs-CZ">
                <a:effectLst>
                  <a:outerShdw dist="17962" dir="2700000">
                    <a:srgbClr val="000000"/>
                  </a:outerShdw>
                </a:effectLst>
                <a:latin typeface="Comic Sans MS" pitchFamily="66"/>
              </a:rPr>
              <a:t>(rozkladem organismů)</a:t>
            </a:r>
          </a:p>
          <a:p>
            <a:pPr lvl="0"/>
            <a:r>
              <a:rPr lang="cs-CZ">
                <a:effectLst>
                  <a:outerShdw dist="17962" dir="2700000">
                    <a:srgbClr val="000000"/>
                  </a:outerShdw>
                </a:effectLst>
                <a:latin typeface="Comic Sans MS" pitchFamily="66"/>
              </a:rPr>
              <a:t>Organolity jsou vzácné nerosty.</a:t>
            </a:r>
            <a:endParaRPr lang="cs-CZ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E4F65B13-7559-4724-92CB-6977F5FD963B}"/>
              </a:ext>
            </a:extLst>
          </p:cNvPr>
          <p:cNvSpPr txBox="1"/>
          <p:nvPr/>
        </p:nvSpPr>
        <p:spPr>
          <a:xfrm>
            <a:off x="3691149" y="196193"/>
            <a:ext cx="2742843" cy="805686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4" tIns="44997" rIns="90004" bIns="44997" anchor="t" anchorCtr="1" compatLnSpc="0">
            <a:spAutoFit/>
          </a:bodyPr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4000" b="1" i="0" u="none" strike="noStrike" kern="1200" cap="none" spc="0" baseline="0">
                <a:solidFill>
                  <a:srgbClr val="00B0F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Organolity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6E5AF42B-C2F9-40A7-84FC-02B7B28474CB}"/>
              </a:ext>
            </a:extLst>
          </p:cNvPr>
          <p:cNvSpPr txBox="1"/>
          <p:nvPr/>
        </p:nvSpPr>
        <p:spPr>
          <a:xfrm>
            <a:off x="251999" y="791998"/>
            <a:ext cx="9200509" cy="1091537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2800" b="0" i="0" u="none" strike="noStrike" kern="1200" cap="none" spc="0" baseline="0">
              <a:solidFill>
                <a:srgbClr val="000000"/>
              </a:solidFill>
              <a:uFillTx/>
              <a:latin typeface="Comic Sans MS" pitchFamily="66"/>
              <a:ea typeface="Lucida Sans Unicode" pitchFamily="2"/>
              <a:cs typeface="Tahoma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b="0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vznikají z organických kyselin, uhlovodíků a pryskyřice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214394F5-3094-4B07-8D13-616BD88AB55D}"/>
              </a:ext>
            </a:extLst>
          </p:cNvPr>
          <p:cNvSpPr txBox="1"/>
          <p:nvPr/>
        </p:nvSpPr>
        <p:spPr>
          <a:xfrm>
            <a:off x="251999" y="1331997"/>
            <a:ext cx="181819" cy="591205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2800" b="0" i="0" u="none" strike="noStrike" kern="1200" cap="none" spc="0" baseline="0">
              <a:solidFill>
                <a:srgbClr val="000000"/>
              </a:solidFill>
              <a:uFillTx/>
              <a:latin typeface="Comic Sans MS" pitchFamily="66"/>
              <a:ea typeface="Lucida Sans Unicode" pitchFamily="2"/>
              <a:cs typeface="Tahoma" pitchFamily="2"/>
            </a:endParaRP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EC1F2057-4870-427E-9FE9-57AB7FF399A9}"/>
              </a:ext>
            </a:extLst>
          </p:cNvPr>
          <p:cNvSpPr txBox="1"/>
          <p:nvPr/>
        </p:nvSpPr>
        <p:spPr>
          <a:xfrm>
            <a:off x="251999" y="1907996"/>
            <a:ext cx="3060003" cy="585718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b="1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Jantar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A22A703E-E918-4F79-A36C-E6A79EBFE420}"/>
              </a:ext>
            </a:extLst>
          </p:cNvPr>
          <p:cNvSpPr txBox="1"/>
          <p:nvPr/>
        </p:nvSpPr>
        <p:spPr>
          <a:xfrm>
            <a:off x="251999" y="2465505"/>
            <a:ext cx="9839657" cy="5094168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b="0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Jedná se o prvohorní, ale častěji z třetihorní zkamenělou 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b="0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pryskyřici (jehličnanů)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b="1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soustava</a:t>
            </a:r>
            <a:r>
              <a:rPr lang="cs-CZ" sz="2800" b="0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 – amorfní(beztvarý)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b="1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vzhled </a:t>
            </a:r>
            <a:r>
              <a:rPr lang="cs-CZ" sz="2800" b="0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– vytvářejí  se valouny nebo zrna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b="1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barva</a:t>
            </a:r>
            <a:r>
              <a:rPr lang="cs-CZ" sz="2800" b="0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 – medově žlutá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b="0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někdy se vyskytují v průhledných zrnech třetihorní 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b="0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rostliny nebo hmyz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b="1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použití</a:t>
            </a:r>
            <a:r>
              <a:rPr lang="cs-CZ" sz="2800" b="0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 – šperkařství, jantarová komnata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b="1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výskyt</a:t>
            </a:r>
            <a:r>
              <a:rPr lang="cs-CZ" sz="2800" b="0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 – Baltské moře, Ukrajina, Švédsko, u nás jen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b="0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 vzácně na Jizerské louce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">
            <a:extLst>
              <a:ext uri="{FF2B5EF4-FFF2-40B4-BE49-F238E27FC236}">
                <a16:creationId xmlns:a16="http://schemas.microsoft.com/office/drawing/2014/main" id="{5A2556E0-B0E4-4A73-8F8B-87479436B71E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92243" y="258116"/>
            <a:ext cx="9707764" cy="7013877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Výchozí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UM%20 %20prezenta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142</Words>
  <Application>Microsoft Office PowerPoint</Application>
  <PresentationFormat>Širokoúhlá obrazovka</PresentationFormat>
  <Paragraphs>30</Paragraphs>
  <Slides>5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5</vt:i4>
      </vt:variant>
    </vt:vector>
  </HeadingPairs>
  <TitlesOfParts>
    <vt:vector size="13" baseType="lpstr">
      <vt:lpstr>Arial</vt:lpstr>
      <vt:lpstr>Calibri</vt:lpstr>
      <vt:lpstr>Comic Sans MS</vt:lpstr>
      <vt:lpstr>Liberation Sans</vt:lpstr>
      <vt:lpstr>Liberation Serif</vt:lpstr>
      <vt:lpstr>Times New Roman</vt:lpstr>
      <vt:lpstr>Výchozí</vt:lpstr>
      <vt:lpstr>DUM%20 %20prezentace</vt:lpstr>
      <vt:lpstr>Prezentace aplikace PowerPoint</vt:lpstr>
      <vt:lpstr>Organolity</vt:lpstr>
      <vt:lpstr>Organolity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Organolity</dc:title>
  <dc:creator>Lada</dc:creator>
  <cp:lastModifiedBy>lada johnova</cp:lastModifiedBy>
  <cp:revision>15</cp:revision>
  <dcterms:created xsi:type="dcterms:W3CDTF">2010-07-10T16:20:51Z</dcterms:created>
  <dcterms:modified xsi:type="dcterms:W3CDTF">2021-01-16T18:38:39Z</dcterms:modified>
</cp:coreProperties>
</file>