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3" r:id="rId3"/>
    <p:sldId id="262" r:id="rId4"/>
    <p:sldId id="261" r:id="rId5"/>
    <p:sldId id="257" r:id="rId6"/>
    <p:sldId id="258" r:id="rId7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8714E09-F32E-4B99-827E-FB60F2D1270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6E2C6D-8745-4896-AD7B-3DD1346F738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EE8B62-1362-4BEA-9A01-4AE71946634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6130A6-B92B-4217-9DC3-56260D277F5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88F94E-0DA0-4BFF-B005-6547F101CD29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85800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4B30808-E00C-4FA7-965E-C3B7C0F49C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347C097-C0C7-4AFA-8BC0-A966A650594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CED07F7B-B88E-4AD1-A4B6-567B0C0FC89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A4740C-A815-4216-8104-51181DCB47C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6A139B-65FF-4250-90F1-9A791B4964D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5FC7C9-5C7D-485B-A833-5FEB87C4D00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2AAC712-AAF8-4FFB-9F7E-F8E7B587FD6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05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120CE9B-F0C0-4DD2-8446-CABDCC34E5E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E4E4857-7285-4BE0-98BC-2AECEDC4A6C4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E018EFF-058D-4ED3-915D-7B3C6B1D09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B229073-22BB-4B2D-B66E-EEFB7BD5F0C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7360760-A662-4E0E-B94F-1FEAC4D9362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73EE495-1086-48DC-B83F-7B05A55981E6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1D2ED09-E5FA-4137-B4E0-A7F595AD65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13B548E-5194-4CD0-A2FA-A1B2B2671F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BC0B-829A-4288-B1AE-B42BFC8D44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DA1FBC-FC15-4C8A-949B-7326588225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E83867-2524-456F-A00D-DB7D2B0EB3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E1015C-9BDC-4899-8C91-F230A9FC6F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119E34-0CB5-44C9-B01A-F9AA75E100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1D0500-D985-4FF3-9A4D-E83687CCE61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8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6CA7D-491C-4EA7-8E4C-50E30282D6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497209-3E47-4D67-92CA-FC24869615B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D8F6A0-88E7-4D90-89A4-FD730F142C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785983-05C5-4F02-B426-70D353D983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A6FA31-4504-407F-854C-4E327508C0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BFB18F-61BA-45BB-A3D5-FB1BA784137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74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EE737E-067B-4B6E-B254-3CE8DC34A5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23DE6D-874E-47F1-A92A-0652BB0BF84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CB4B80-9961-43E4-9CED-E4EA80D495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60ED39-56A5-48F3-92B4-AF2718DA54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84F6D-20A0-4EC8-B4BB-8F4877EAEE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5C561-CA8A-4B9E-95F0-E4C1DBE3F6C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957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C275B-BBCC-4797-B6C3-3732AC9E79C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DC5344-CBE7-44E0-8FAA-A87BB1580A9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B9B5F-F640-47C6-84D3-DAEAC22D11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F562-771C-43E7-9021-E4DD3ED88E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1C9996-C587-4399-943A-2C92CCEBC5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EBD407-61CF-4598-B108-2793057967F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567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C89FC-9828-4648-A066-59496B56D5D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FD452-FDFE-4BA4-912E-5BC4A391252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35B180-02E4-42EC-9608-652A481FAC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BA2792-7392-4C65-B827-33BB03D16F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8D699B-1F38-440D-9BCE-4ABC535821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072895-261C-480D-8EEB-38B41A69B38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515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B789D-BFB6-4A28-9AB8-97E0A84D11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32D8B1-B175-4E8A-872E-45F4D28E5A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B9B2A-C608-4C3C-B4FC-1854C13E7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AF2E93-D9A1-497B-8A6F-AE6FBB336E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00F557-5905-45D4-B49C-E39980EAB3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3221F8-0024-4CA1-B3E9-5D335293DE2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830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29EFB-F02F-4DE2-AAC2-C1038E8791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3103B-17B7-4FAD-9A45-B57C4FB4BDE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138B3E-2C7D-480B-9018-A288D01BC5B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65F273-0AF1-4F13-B039-E6343E805F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001695-E575-4425-8FC4-8EB25B7237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F8FA04-FC41-4984-9F4A-3C4C796CC1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DE7753-743D-4180-B0D3-09C6FF4B6C6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43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BCC725-A08B-4740-8109-1ECAE7AE79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7B5E0E-BE2C-4CAA-9BAC-864AD33F39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E1AA73-C103-4464-A5BF-E170ECED7D7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C09E46-9EAF-4211-96A9-73DF2B7BD67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69B9D84-2E4F-40E6-A7B7-BAF2B8B062B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4FCAAD-6F6F-4E79-9BDA-2A99024C6B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FF1C70-0F98-4067-BB05-85708E1259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D77EA7-6226-4773-B2D6-0480DE9472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59E901-FAC2-40D7-B83E-A2751C4D4B1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373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9A6F6-FF17-48CC-95D3-07E214BC204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C50E53-1531-421F-9B5B-ABEF95298C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45F7EF-C8CC-4109-AB7B-2296DB2CA4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740F3C-A477-4970-AD61-BDEB7C3796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3DB625-F3E3-49F0-A98E-A1C76294029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34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130036-5D94-439C-BD8C-D39ACAD202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4E09FD-9232-414D-BAE0-24BDE80B46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3DF8F6-43E0-475D-B1DE-AF6A582A61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E323EC-0DA3-4A90-A31B-306E43B80B4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81862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BCEF2-226B-4C2F-9372-2BCE38D3E6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5649A-D064-4330-B24E-4FFBED0C228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E06A3F-A3A2-4328-899F-94419E15948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731366-CDA8-47AC-9F06-1B8430D59F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0B5593-BC45-497F-96FC-0267915DEF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BC22EE-B5C7-4E79-8E98-9E0631FECF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3752C7-7565-4FD6-8D6E-530A25881B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55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C2D24-7FC0-4134-96CB-46E01D6702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C13FE-4BC6-4220-BBDB-65694F5B7FC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2C408E-458D-4757-8B22-662E432D26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048B2E-86CC-48BE-82E3-492BBAFA60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47E8BE-EC0B-4394-ACF4-F4F2AE61EF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6C701A-5C8E-4EFA-B91C-FA45BB71BBD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71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850FE-E88C-40F5-9EBA-504F55051B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68FCC4B-5291-4C58-A792-A27302D9C47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85BE66-A3AA-40BC-BF37-10E7148A4A7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CE41DE-0BA5-4FD6-8F8A-88B9B1F7E4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0A551F-606A-4400-8EBC-20703CC901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505994-AAA0-477A-9A1A-35B03F1797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FE5E23-1493-4B63-A4BE-A04A699ED1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490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E2CEC-0976-49D1-8F67-9CCFAC9B383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4FFBE2-456E-4AE4-8DBD-E2DD31CAA04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D16495-B24A-4BA2-A98A-B3BFDD1DFEE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9B53DE-879E-4625-B4CD-46F9F54FDC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4FF4DC-48C5-460B-A8FB-7289847994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CF462D-5692-4A4A-94A8-9DB08B175C2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8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FF1467E-F858-467A-B0FC-48221084301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B58478-D30A-41F9-BADF-E938555BE73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E50A1F-4198-4535-81A5-22DA1BEC0E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659F30-355B-4203-B537-9A55E656DF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9D30D5-D6FA-45F2-84B1-3073D7101F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EE4E26-77A4-43F4-A52A-CC9EB55852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93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165F7-D423-4BC9-AA63-792C3963B9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342702-7E47-4DF5-BA2B-D8B351AFB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D5B305-38C2-4CAD-8848-7DAC99F256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DAD30-DADE-40FA-B622-F34848632A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4F67F5-9060-4DBB-8451-C47AD18798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701F64-5354-4BED-8B82-FA999EF367D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5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04341-C473-44BF-BD7A-4D87416098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B6391-469D-4C6C-BBCD-CCE6F882277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D35CD7-9C23-4B6D-BFF3-7AA669A3029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689C89-A800-46A3-8B32-AA278C04B0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5111A7-C2F9-4610-8B3F-1873DD356F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234DE8-34C5-4F5F-987A-392AF79264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2E4C1B-B5C4-468F-9CA8-B7E09DF33A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45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FD9F0-E0E8-46D2-A3B2-BBB5CAE7D9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A5B9ED-DAC5-43EE-AEDE-95A1C77AC5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CED0DD-F948-49F7-901C-7CD20B9BF87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625D6E-D7CF-488A-A6DF-01FE6B61223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261A9B-068E-4AAC-998A-B0552614480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444AEF-497A-47B3-A257-07CD8F05EB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142686-2B5E-4932-9F31-BAF8962D71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5B42E3-EE8D-4C9D-B45C-72EF578419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8D20A9-2494-4729-9E80-4CD4A0D6A0C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42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7F452-E6C2-48B3-86EF-0D6AA1AA0F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8CFA208-91B8-4E2E-A812-739D3603D3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ADAB9C-AC11-4D4D-97F0-10A18E5E1C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EC09B2-5CD3-4CD6-975C-BD0F7EAC11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AF577F-843B-416D-AB2E-C8C47884696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2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9FA561-232F-47B0-A185-FCF7AAEEEF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099AA3-A338-4CAE-B43E-D7765795BA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E1EFA1-462C-4DF7-BBCB-6FEFB78DB7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BE0AC8-E443-4DF4-87B0-90B9D167E3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09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00D79-A87B-429E-8DD8-61A98E9967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B8A81-29E6-47A6-8B96-A31DCEFF82E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BC37F8-7AC6-4D91-96DA-868495D19BD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A7934C-336C-4906-85C3-62503B0DDD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DB3729-A3AE-4D9B-A374-BBBDF5A9CF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C7AEE6-4A70-4724-B7BE-42680B1EB5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1801DC-705C-44D0-A67C-C665114AFD1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6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F70C8-3C60-4CC9-BA06-C28C517D18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7B3F87-A4D1-45D0-9DDD-C2EAC626638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AFE56E-C91B-4976-A6B7-C012D542DCD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760BD9-46B7-485C-83CE-00A0EFF1FB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10D9AB-E7F1-4E0A-A7B4-DEF7883AF1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F8B9B7-3E9A-4DA3-A408-1FF4E586F7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212E7C-75AD-4C2C-8E62-59809D8E9D2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8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088F621-BE46-4FF0-BD2D-2283EF3CFB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4E6607E-D17D-4F21-9397-E8ED3BFBAA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6BA33E-40CC-4E93-9769-FF0B3302F48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28D381-638B-4970-80D8-096A347C3DA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FC534-43FA-439C-8BCD-AAE9A026841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52E268A-CC31-4F96-BF41-3CCE434D6583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F90D51-2563-48C5-8A5D-49C8F23F28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9E2373-7700-43CD-A858-962B081582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9895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1E09F4-120A-47EA-9E06-C193C58875D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8A8619-A909-47E6-869B-853D15F2078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422DB-0EEF-4861-A0D4-6EC4A8DF431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DA29819-9FE5-40FD-A2F2-2E0849C1BA75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5C9A8-6176-422B-905B-BF4ABA49F46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19B49-6474-48B1-B6A3-E18BAC091C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800215"/>
            <a:ext cx="8870036" cy="4989597"/>
          </a:xfrm>
        </p:spPr>
        <p:txBody>
          <a:bodyPr/>
          <a:lstStyle/>
          <a:p>
            <a:pPr lvl="0"/>
            <a:r>
              <a:rPr lang="cs-CZ"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9tř.</a:t>
            </a:r>
          </a:p>
          <a:p>
            <a:pPr lvl="0"/>
            <a:r>
              <a:rPr lang="cs-CZ">
                <a:latin typeface="Liberation Serif"/>
                <a:ea typeface="NSimSun" pitchFamily="49"/>
                <a:cs typeface="Mangal" pitchFamily="18"/>
              </a:rPr>
              <a:t> </a:t>
            </a:r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Organolity (strana: 42</a:t>
            </a:r>
            <a:r>
              <a:rPr lang="cs-CZ">
                <a:solidFill>
                  <a:srgbClr val="00A933"/>
                </a:solidFill>
                <a:latin typeface="Comic Sans MS" pitchFamily="66"/>
                <a:ea typeface="NSimSun" pitchFamily="49"/>
                <a:cs typeface="Mangal" pitchFamily="18"/>
              </a:rPr>
              <a:t> </a:t>
            </a:r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v učebnici)</a:t>
            </a:r>
          </a:p>
          <a:p>
            <a:pPr lvl="0" algn="just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 Z učebnice přírodopisu přečtěte stranu 42.</a:t>
            </a:r>
          </a:p>
          <a:p>
            <a:pPr lvl="0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 Udělejte si výpisky z přiložené prezentace.</a:t>
            </a:r>
          </a:p>
          <a:p>
            <a:pPr lvl="0" algn="just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 Písemně do sešitu odpovězte na otázky č.1,2.</a:t>
            </a:r>
          </a:p>
          <a:p>
            <a:pPr lvl="0"/>
            <a:endParaRPr lang="cs-CZ">
              <a:latin typeface="Comic Sans MS" pitchFamily="66"/>
              <a:ea typeface="NSimSun" pitchFamily="49"/>
              <a:cs typeface="Mangal" pitchFamily="18"/>
            </a:endParaRPr>
          </a:p>
          <a:p>
            <a:pPr lvl="0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 </a:t>
            </a:r>
          </a:p>
          <a:p>
            <a:pPr lvl="0"/>
            <a:endParaRPr lang="cs-CZ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84B2D-ED0D-4EBC-BE23-378FDDA583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967359"/>
          </a:xfrm>
        </p:spPr>
        <p:txBody>
          <a:bodyPr/>
          <a:lstStyle/>
          <a:p>
            <a:pPr lvl="0"/>
            <a:r>
              <a:rPr lang="cs-CZ" sz="8000">
                <a:solidFill>
                  <a:srgbClr val="00B0F0"/>
                </a:solidFill>
                <a:latin typeface="Comic Sans MS" pitchFamily="66"/>
              </a:rPr>
              <a:t>Organolity</a:t>
            </a:r>
            <a:endParaRPr lang="cs-CZ" sz="8000"/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6AB9619B-0352-407A-AF4A-17622EAC7BA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10384" y="5290992"/>
            <a:ext cx="8058872" cy="1132191"/>
          </a:xfrm>
          <a:solidFill>
            <a:srgbClr val="FFFF00"/>
          </a:solidFill>
        </p:spPr>
        <p:txBody>
          <a:bodyPr lIns="90004" tIns="44997" rIns="90004" bIns="44997" anchorCtr="1">
            <a:spAutoFit/>
          </a:bodyPr>
          <a:lstStyle/>
          <a:p>
            <a:pPr lvl="0" algn="ctr"/>
            <a:r>
              <a:rPr lang="cs-CZ" sz="2800" spc="-1">
                <a:solidFill>
                  <a:srgbClr val="2A6099"/>
                </a:solidFill>
                <a:latin typeface="Comic Sans MS"/>
              </a:rPr>
              <a:t>Ing.L.Johnová</a:t>
            </a:r>
            <a:endParaRPr lang="cs-CZ" sz="2800" spc="-1">
              <a:latin typeface="Arial"/>
            </a:endParaRPr>
          </a:p>
          <a:p>
            <a:pPr lvl="0" algn="ctr"/>
            <a:r>
              <a:rPr lang="cs-CZ" sz="2800" spc="-1">
                <a:solidFill>
                  <a:srgbClr val="2A6099"/>
                </a:solidFill>
                <a:latin typeface="Comic Sans MS"/>
              </a:rPr>
              <a:t>ZŠ Lom</a:t>
            </a:r>
            <a:endParaRPr lang="cs-CZ" sz="2800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33394-E4E0-4B18-85A2-25C9F33DDA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6600">
                <a:solidFill>
                  <a:srgbClr val="00B0F0"/>
                </a:solidFill>
                <a:latin typeface="Comic Sans MS" pitchFamily="66"/>
              </a:rPr>
              <a:t>Organolity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02C7E2-4252-48C3-9718-47896E02133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800215"/>
            <a:ext cx="8870036" cy="4989597"/>
          </a:xfrm>
        </p:spPr>
        <p:txBody>
          <a:bodyPr/>
          <a:lstStyle/>
          <a:p>
            <a:pPr lvl="0"/>
            <a:r>
              <a:rPr lang="cs-CZ"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Nerosty organického původu, vznikly přeměnou různých organických zbytků </a:t>
            </a:r>
          </a:p>
          <a:p>
            <a:pPr lvl="0"/>
            <a:r>
              <a:rPr lang="cs-CZ"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(rozkladem organismů)</a:t>
            </a:r>
          </a:p>
          <a:p>
            <a:pPr lvl="0"/>
            <a:r>
              <a:rPr lang="cs-CZ"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Organolity jsou vzácné nerosty.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4F65B13-7559-4724-92CB-6977F5FD963B}"/>
              </a:ext>
            </a:extLst>
          </p:cNvPr>
          <p:cNvSpPr txBox="1"/>
          <p:nvPr/>
        </p:nvSpPr>
        <p:spPr>
          <a:xfrm>
            <a:off x="3691149" y="196193"/>
            <a:ext cx="2742843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B0F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Organolity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E5AF42B-C2F9-40A7-84FC-02B7B28474CB}"/>
              </a:ext>
            </a:extLst>
          </p:cNvPr>
          <p:cNvSpPr txBox="1"/>
          <p:nvPr/>
        </p:nvSpPr>
        <p:spPr>
          <a:xfrm>
            <a:off x="251999" y="791998"/>
            <a:ext cx="9200509" cy="109153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vznikají z organických kyselin, uhlovodíků a pryskyřice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14394F5-3094-4B07-8D13-616BD88AB55D}"/>
              </a:ext>
            </a:extLst>
          </p:cNvPr>
          <p:cNvSpPr txBox="1"/>
          <p:nvPr/>
        </p:nvSpPr>
        <p:spPr>
          <a:xfrm>
            <a:off x="251999" y="1331997"/>
            <a:ext cx="181819" cy="59120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1F2057-4870-427E-9FE9-57AB7FF399A9}"/>
              </a:ext>
            </a:extLst>
          </p:cNvPr>
          <p:cNvSpPr txBox="1"/>
          <p:nvPr/>
        </p:nvSpPr>
        <p:spPr>
          <a:xfrm>
            <a:off x="251999" y="1907996"/>
            <a:ext cx="3060003" cy="58571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Jantar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22A703E-E918-4F79-A36C-E6A79EBFE420}"/>
              </a:ext>
            </a:extLst>
          </p:cNvPr>
          <p:cNvSpPr txBox="1"/>
          <p:nvPr/>
        </p:nvSpPr>
        <p:spPr>
          <a:xfrm>
            <a:off x="251999" y="2465505"/>
            <a:ext cx="9839657" cy="509416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Jedná se o prvohorní, ale častěji z třetihorní zkamenělou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pryskyřici (jehličnanů)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soustava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amorfní(beztvarý)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vzhled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vytvářejí  se valouny nebo zrna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barva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medově žlutá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někdy se vyskytují v průhledných zrnech třetihorní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rostliny nebo hmyz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šperkařství, jantarová komnata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výskyt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Baltské moře, Ukrajina, Švédsko, u nás jen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vzácně na Jizerské louce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5A2556E0-B0E4-4A73-8F8B-87479436B71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2243" y="258116"/>
            <a:ext cx="9707764" cy="701387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142</Words>
  <Application>Microsoft Office PowerPoint</Application>
  <PresentationFormat>Širokoúhlá obrazovka</PresentationFormat>
  <Paragraphs>30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Comic Sans MS</vt:lpstr>
      <vt:lpstr>Liberation Sans</vt:lpstr>
      <vt:lpstr>Liberation Serif</vt:lpstr>
      <vt:lpstr>Times New Roman</vt:lpstr>
      <vt:lpstr>Výchozí</vt:lpstr>
      <vt:lpstr>DUM%20 %20prezentace</vt:lpstr>
      <vt:lpstr>Prezentace aplikace PowerPoint</vt:lpstr>
      <vt:lpstr>Organolity</vt:lpstr>
      <vt:lpstr>Organolity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Organolity</dc:title>
  <dc:creator>Lada</dc:creator>
  <cp:lastModifiedBy>lada johnova</cp:lastModifiedBy>
  <cp:revision>15</cp:revision>
  <dcterms:created xsi:type="dcterms:W3CDTF">2010-07-10T16:20:51Z</dcterms:created>
  <dcterms:modified xsi:type="dcterms:W3CDTF">2021-01-16T18:38:39Z</dcterms:modified>
</cp:coreProperties>
</file>