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1"/>
  </p:notesMasterIdLst>
  <p:handoutMasterIdLst>
    <p:handoutMasterId r:id="rId12"/>
  </p:handoutMasterIdLst>
  <p:sldIdLst>
    <p:sldId id="257" r:id="rId6"/>
    <p:sldId id="256" r:id="rId7"/>
    <p:sldId id="262" r:id="rId8"/>
    <p:sldId id="261" r:id="rId9"/>
    <p:sldId id="258" r:id="rId10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F817B767-8A15-41A7-B29B-61B065DCA52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66224E0-4FD2-4E19-8D99-7EF28F8B871E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B3EDE4B-3CD1-4D34-B9F3-57872BD1CE4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A938208-4AE7-464B-87C2-9F5CE84306DF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5B1438-6AD5-4531-B0CF-58CAB8137D44}" type="slidenum">
              <a:t>‹#›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57403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B802F67-E94D-43FD-BFF9-DF4E233C96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9E7494B-DC46-4C07-81CD-377F592D965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1B0BF000-6DCA-4979-81BD-A43EB24735B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299111-ACB0-4669-882A-56D291D83EE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3877928-6E4E-46C7-A440-7D3870AC8B8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C9E1864-5996-4892-B523-4655E30CD25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E690B31-6E4C-41CB-81A3-23BE4F278D5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12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cs-CZ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B4F3BA7A-FEC4-4422-ADC4-43F00639704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3AA1914-2710-4964-B3E3-76AFCD1F695B}" type="slidenum">
              <a:t>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40B80310-A48F-4E92-AECD-DEAA85BC47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1B383B3E-7B4F-4171-BE1E-7B45D6B42AB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90BEAED-15D2-4613-AEE7-3C90857883D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064FB2-8299-480E-B067-8FABC9839826}" type="slidenum">
              <a:t>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13C3E922-E278-4782-ACEF-92A274D8DF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B218A83C-E458-4DAB-BF7D-584B09C0C1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F0DB1B4A-4364-4A51-ABAC-0F8E5821792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50825D-B42F-49EB-9582-75B3863C6EBB}" type="slidenum">
              <a:t>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BBBA658A-4941-43B5-88F3-8BCD5372C0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4D70F665-8301-454B-AA41-9CF2D10541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F6C40C8-1FA1-4C9C-B6C9-5EE175CB53A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19E701-9131-444C-A12A-B939D7442BA0}" type="slidenum">
              <a:t>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4AEAC1A6-734E-4BF7-97D6-78DAE440E9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F6425ACA-E8DD-440C-96C3-A7327531954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692D4366-84A9-43E6-B840-DD87DCD7C54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E870EF8-EA22-47B4-8DA3-C0C92AEA018F}" type="slidenum">
              <a:t>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F1859B6B-1054-481A-9AEC-8FC18F92AF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E61082FA-C7DA-4F6C-BA20-B57DDB40E7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E36EC-71F9-4BCA-9074-2742C26E01D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9CE51A-A8FA-4048-B684-434750E1744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160906-1798-445D-8CEF-E42E0CA4AB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941CF1-2443-4A90-ADFE-A3E9F8DD9A5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C570B2-3412-41DB-8A1F-EDB66E414D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3CA9EC-299F-4520-A038-AD358A6C885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09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8BE7F7-CD60-4F15-A7DF-71E689C434C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684C26C-0265-4998-9EA9-8347179FA25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CD2635-97B2-4074-BB7C-EEC3F65BFC4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9DE439-C884-4261-A3C7-57A41FB9FAB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44445E-189C-4332-A370-E4089C0B9D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30E99C-CA6E-483B-8062-07596FACBE6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5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517887E-31BB-4830-9AC4-FC2BA7241F7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696F301-FA27-4B57-810F-FB225EC727E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92FB97-C172-4DF8-862C-1F8B948106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54E8AA-2652-4252-86AE-A34CBA4B03C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802E85-0768-4233-9F76-8C70A7E3F8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1037DB-B2D3-4092-ACFD-FD7E52613BA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702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DE4BB-51E9-458E-8C2D-FDEA078EFD9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771DE5-B698-4237-8A21-05037D42FD5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942531-B1A6-4992-B302-0554DBA43BA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4F1CA7-FBD4-4D05-8708-92880BD64E0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F8A840-59BE-410D-8106-9B90966AE1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8BCE18-F260-400E-81E2-03841CDCD2C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756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9AE5E5-927B-4546-AF3A-D3B6A30A3E7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D100A8-7328-43AD-BD1A-837D3243DBC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5DC923-280F-47F3-928F-2D463546A7F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B4B98C-09A4-4FE3-BCEC-A019522053D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96E288-C3E2-49B3-85ED-C45B009B95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A9F7EE-194C-42E9-A5BD-87A768050A7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195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45DADA-12D1-4ECA-9556-029100EA0C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3F928A-A3E0-4D24-902D-C280808DA2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1141F7-B716-43B3-9643-7E3434D11F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A05E2C-FC58-4B17-99E6-998D9CB0D49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43CDB6-C42E-4A5B-99DC-290BFD05F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05EFD1-F72D-4908-9E0E-3336527648F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929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E7643-5E4F-441A-A07E-345D1A9A0EC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0D835C-DA72-4A8E-820D-3BCE1785724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359273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B25E790-EC1F-42D6-856A-35142BAB801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14917" y="1768477"/>
            <a:ext cx="4359273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19F1175-DFDD-4CDB-9681-7A89639E331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2C056F-B53A-4C39-BD7A-E8C763B4098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1F09CA-F6F7-4CFA-8312-2C98A568D2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628600-9867-4058-921F-1743C7D888D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906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00B7E1-64A5-4481-A1DE-EAC5202850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E555F3-982C-40A5-8990-8F724C2CC4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B10260C-0ABA-47A5-99C7-A7C04ED9D37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37EF1FD-B374-40E1-A086-746266D027A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D68B8E8-E9B6-473B-BEAE-0714AF0FF5E6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B2EEBCF-EBD7-4010-9D4F-9BD41286BE7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3D20B03-AB50-4513-978E-F1D40582C1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706232F-40D1-46AC-9299-B3A2F3EE6F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DA3C52-3535-4177-A314-BB7E5C57BDB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4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3DD974-B7F5-43D6-AF46-062F4730298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332DF73-7C48-4CFE-B1D8-F4356F600C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DC549E2-A4EA-427A-8C08-D7D6899C32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1E434A5-8EE4-48B2-8B5F-544AD0F4E69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55B6FC-1A62-4D0A-A068-B487817C154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312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3C0935B-E886-41C2-8B17-D8B3542F72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8F9C6CA-FBD5-4816-BD08-BDAD04DD5F9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9FC852-3055-4984-AE47-39A912D510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204DBC-F88C-4CEC-A0B9-D31E91DC2FC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754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86B297-475D-4B77-83CB-7F1060A847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495D23-53B6-47E5-B5DC-37360161D6A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6734D4-E8B4-46AA-9EFF-F0CF069B448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1EE657-E5C6-4FF1-A4C0-F806B01999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BB3385-F07F-4B00-97BA-6694BE163C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018922-49C6-4279-80B2-3A7BED5590D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B4DD45-DFB0-4C62-AEFB-74603A0F525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16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FD279C-FA2A-4EA8-B32B-4804DC7E595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AF814-DD26-45BC-BC5D-5BE7484C9C0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983FB1-C0F3-41A9-95D4-A1BACB2499B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3113B6-3BB8-4628-9309-6FAB729869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C5D366-6B22-4026-8D1D-8A0F5BDB2C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3B06D1-4B32-485E-A759-1805B17064A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502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CCBB91-5677-4D09-9080-E9ED6B3132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80E43F7-BAD7-4553-ABE5-A1294188BD4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8843C47-3BE4-4232-A0CC-DCCB9FB746C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1312A5D-FDF4-4B43-AD0C-8462C7E00A4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562EB7-27EB-437C-802C-7F202A175B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8306D0-72D2-4F5D-B6D6-BA16779F9C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061C09-01A3-4473-A8E5-C50C59DF4CD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543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EB62EC-85A0-4CEA-8511-AA4A132076D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4BA9ECA-CD1B-4244-847B-84CAAC68EC7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B4E0DA-C623-4E04-861D-C2170515956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611A10-B62A-494B-9595-25877BA6EA8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69AE20-846C-4999-B0E2-0747FACEAD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7F2694-43C3-47A4-BFC7-C4AB14952FA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532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B34FEFE-964B-4F56-849E-A1469CAFC7A7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7379FE7-F22E-4060-BBF6-C95FCCAF288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A9D269-EAFD-4A7C-9CB8-EBDE14275D2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8E6F64-37DA-4DDF-867D-2774EBAF631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7424A0-8CB0-426F-B4E5-F5BF53ABDD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4BC2CE-15E8-44A4-AA60-39308970828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079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78AEA-110C-4D02-802F-18140982943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0F7A6EE-9DA2-4245-BAD3-BB91F361AC1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BC513A-66A4-4EE5-AF5A-2D96ED7FB0A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80ACD4-EA3C-4450-B552-6831E644B92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F06944-6DC7-41AF-9FAD-F7EC85BA2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37A46B-58C4-4178-AACB-87E0AF9CB1E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4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A37D3-0D04-4E77-B8D0-91272F1437B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474BF8-F20B-4660-8CB7-699D9FF813A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5C6AB1-5F26-4003-B556-34C131906B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5F8616-A17E-4D11-8CA8-C309896A9C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591E6A-0F70-49E8-B341-C0771E76F9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CA05E3-55AB-411A-A3E0-7DF72494D72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2817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BDB3C1-17EF-434C-B80F-F60B888260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CBEA44-10C2-46AC-8705-DA1A8FF2D0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FC7ABC-FD57-4C4A-9F21-1E6D8BA7B12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6DCFAD-F620-4B31-AD47-998E488C160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8E1AAF-C038-4EEB-A576-ACB356139E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28AA50-CF11-493F-AED2-1B5D4026336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331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51E535-E917-4EB2-A9FF-751E43390ED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54D32A-DB3F-466C-AFE5-A9E8A37B56B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800225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2F2D51C-8D9D-4FB6-97C7-08F3B10850C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800225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8B159B-E929-4209-839C-9338486693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626C6A1-6D2A-4347-BB81-94C6A249F9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2088F1-A57C-4A82-A31E-559A5379F9F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6842D4-2249-487E-BC3A-57FAF92F83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759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CD12D1-8E58-4B0E-9974-F3CC923A81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35045ED-B10C-422B-B1E5-C496B4C704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E03C0C9-63A4-4FBD-A74B-7DC65835D60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1A23256-BBA1-4FCE-98C4-2A4570FD18F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66CDEEE-893A-44BB-BE16-AF99D80B87F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A810154-9360-4D30-9346-79D175EA998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2387521-C9AE-48F7-855C-7AC24D1F98E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B5D32C2-AE93-449D-BFFD-3B744BDB70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F63BD0-EBA9-4DD5-9C79-8D3F9DE3918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827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BAB433-8740-4A58-879A-B7BF738119E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E7F2212-4598-411E-AB79-4A287E91D3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B2BE81D-5642-48DF-9298-5C4839A9660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BB2531D-57AE-4D50-9605-871DFFE055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D19B19-0E12-46F3-AE0A-B683F75093B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312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4DD03CF-604E-482C-A8DA-2B5E4D671A1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0C44EBD-4FD7-495D-A9BA-5F517F410D6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4D534AD-04C1-4339-8E93-7908AC0860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46469F-8C1D-43F7-A9A9-81C759C7B5D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09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C31E03-D739-46AC-986D-17CB774F0A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F58F94-8DBF-42A1-B7A7-518EC70809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998111-5680-4750-8C90-6D9DF5C20A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037A8-59ED-4B7B-B892-995E2BF5763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221C99-5831-48BA-9B8C-883B117E4E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E6B103-A2FF-450B-85C5-B88639E775B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5271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DD4221-AA9B-406D-848D-8D8D1F1783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7C1A3B-9FAF-445A-9F63-62E868E0C72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B101FF-11C4-4621-8B19-FBF87BB6871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B163EC-D6E8-4556-96BE-04D9F754246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0448F81-7B75-4C65-9E33-022EC5C1562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CDA988-BF68-4D90-9183-805F4B78B7D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F2B312-6AC7-49B8-8AE6-33BB92692B8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145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9E8928-C587-4DE2-9C72-636908730D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35B2145-372C-4A6D-A897-55995629CA5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FD8ACFA-A69D-4EBB-B117-2D46E1C2DDA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9F790F5-499B-4FB7-9EC8-50B4A179FEA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52DCC6-54B9-4C41-8C16-066BD4216BF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1AA53A-38FD-4DE6-B779-6CC4D2A713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AC3D3E-3382-48FA-978D-DCAF4852648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872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199F61-9E1F-4F0A-B73E-C9D61D55642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7154671-7694-4FD3-A3A0-4E70A0262CF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747011-EB9C-4C20-9176-5AF0AB6279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9B979F-49B8-4682-A0BF-8EEF866D7D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09F870-8186-4523-9DA8-4134084B86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43F418-0C5A-4A68-A6D9-860456D91BC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242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433B0FF-C9BE-4F2E-B49E-AB5E894B0E9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576264"/>
            <a:ext cx="2266953" cy="560863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C48A356-8E25-4BE5-BF57-C1195A3C1AC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576264"/>
            <a:ext cx="6653210" cy="560863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77FFE9-4AC1-4106-BC12-D980558C8E6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C2E83-B713-436B-B9F0-DE224EF72A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B3C40A-1906-49F8-8BF1-456B6296DC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BFAD6D-94A6-45B0-B7A7-5C0CC34BA83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144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98C7C0-6063-4E22-B866-5265785C521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CD5858-3CD6-4EDF-8A95-3AF14CBFF74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AD8ADC-4CB9-406B-A8E5-F343E6F716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46C64A-49CA-45FE-876C-847CAC15EFC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9AD039-4A1E-43EE-91DA-A196046B3A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923E50-F863-48D9-8C5E-5E739FE338E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846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DE7FFF-65BC-439E-837D-133472CF896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9A43C8-151F-41F1-807E-2595690F59E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D8232A-8890-420A-9879-F6A6DF2FBD4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F2C292-CF1E-4AAA-9A7C-F9EE67EC7E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0DD327-A5A4-4DE9-A138-9576FFE94DB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51167E-198B-4A0A-B55C-A6EA8283CD8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6540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3A0937-5E16-4E0A-8B0F-9A0E6A3EB4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F27210-5C3A-409B-B4D2-D102ABCDCF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B4EED0-84C7-45C4-B69D-546BAD0BB2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73F053-B72B-469D-A3D7-EC2F37881D7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38551F-3E2F-4457-BDA5-4E190F3A5F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F022F7-333F-4394-8917-13F3F3A28AE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222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562DB-919D-4287-85E0-BAAFF2E1643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50591E-1B00-4563-88BE-40DA8961CE6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824035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BA7727B-96F9-477B-BB40-F02A6AC61AC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824035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662695E-5394-4ED7-951B-3652454565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F1AD00-A48B-4A88-9103-B5234D1E83F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7F922F1-9B40-4EA3-8B4F-04B6EACDE6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93A701-C539-4AF2-9138-A00A182CA03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3254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A24E33-CE6D-467C-9C31-30BBDD7D62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091C8D-986A-4A63-B8C5-D347F320D3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B53715-31CD-41FE-BBB1-A65890EC068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33EC8AB-27A9-4C38-855F-833F29F224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CD52CF6-0371-407A-9A88-69DD5F3D915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16AC2BF-E4A2-405C-89AA-DC72EC27091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2A61CBE-3102-4668-B7B2-82908325BD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CD88946-10B2-4374-9E71-267F1E6ECB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12676B-4B33-4459-A15F-48A2320F325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05354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E425D4-4BBC-461C-B97D-7E540317302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C17EFA5-3136-4E8C-AC8F-E5386FD1C4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EAD237-2D5C-41B2-8E29-0DEF5AAECD5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56D2C5-37C1-46F8-8AC1-4A7BFCCAAF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0CDBC4-4A68-4A0B-8C8F-48FBAF8F3B3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54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F8DBFD-4BB1-4755-8508-1B4CA9D8000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5A1B82-43CF-47F9-826B-35D3B8AA21F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AA4C59-1BA1-40F5-9F1B-EA119227B90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98B27F-B527-470E-866E-8CEA19198AD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C14B7D6-A30C-4D74-B753-730FBD00C7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4B2DAA-BEF0-4A74-A9E4-4C59B0A515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03FE51-5724-44AC-85D2-5F9743042EF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0655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7661D95-D662-40DD-B2E8-AA22FBA7CC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07F16E9-580E-43AF-A69B-2E3E29CFF16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5EC078-1AC7-48B4-97F3-D839427EC1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26607D-09F4-4E78-B546-AA6E8B2A316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4662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3FAF04-D2E6-459F-8005-1330864EDA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C7555C-3479-4128-A9F1-19D333C3540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A1CABF8-0745-473A-B37F-B802B3F1291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4CF121-9132-435C-89CB-3944CA5223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BE4EFE-3F3B-4006-A739-73B324B61D8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C8AC2A-6EB5-4057-84A3-811E5200D0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769823-67E6-41D5-9352-789ED5A3E69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6376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B0C957-052D-40CB-8E0C-71F9962C1A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FF4A8B5-2261-4AE0-8EE4-7B7B7AAF136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B5A553-4C5A-4DC5-ABA4-E108C6FE100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5F6D192-BE11-442E-A792-60C5465AE9D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0E01F8-EAF0-4924-972B-F6CDAA10B6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8516D3D-AF8F-4B11-91A2-1FE752E592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D58547-405E-4C05-B5DD-4B67A9753FE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242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2FA21-AB4D-49D8-91EB-82E43F50281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3E7E644-99D7-41FE-B26B-E4FE7726E52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AB093A-D73F-4E34-986D-431BB59AEE1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2DB01F-61AE-4D34-A92B-7B3A9166980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436CA6-9849-4B89-80C6-705629790B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A328DD-CF09-42CD-BD4A-B3147D1BCE0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120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FE0F7A5-322C-4DB5-AD47-0E45C3F59E27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287341"/>
            <a:ext cx="2266953" cy="592137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825AC42-5EF4-4B14-AFF0-0643492F919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287341"/>
            <a:ext cx="6653210" cy="592137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8501B7-BA8C-414A-A7CA-F279DD4ACCF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9516C0-BE76-4123-AD1B-6555D9F9D0D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97AE56-A712-401D-B151-8F77DD0426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456D44-E16F-404F-87E0-52E09909C4D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0401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5BB5ED-A294-4940-9700-47BEBC53274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21C9150-3831-4AA3-955A-09703A7E9BC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E9F3E2-5049-4F71-BFD6-2E2FB07E408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3FDBAB-C85A-40A1-A036-797D39FB3B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B4F182-F9E6-41FE-A63A-00AC052E85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72339D-520E-46C0-9559-2319C6225E2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3105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094584-85B1-4A79-9C94-E38003D7065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B62124-9601-4A0E-A5D2-165269BC648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A23ACE-94D2-4B90-9BD6-F17CEBB2140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F764F0-44A8-4F04-9618-859A5EBDDF4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D590E7-09DE-4347-B2C4-6D0F3B96B9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47A011-0A6E-4887-8486-931D435EEAB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8698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31598-C7A7-4A39-97C7-1FC671F66A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463A97-BFC4-441B-8BF0-7EDCF30EFD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6A2FE7-9FFD-4E39-911B-2B589965E8A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3A0B5C-A0AD-43A9-A0B1-FC2D2AFBCF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5E5277-2743-418A-8A21-62376E7A728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2CC6B1-8A96-46E4-B429-2B7AF2FDCA9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3825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C3F3FA-26D0-40D7-A48A-09747F7F7BC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4BDDDE-1203-4651-8C49-809047D085A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6838B6-45A2-4529-BF76-946E1A9F391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43FF17-37D4-45EF-A6FD-C7F99AB4928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F75FB7-A59F-432E-B354-8CBD00F20E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B577A34-E677-4911-82AD-EB5180BE25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966A8F-208C-4047-9584-EC19810FCF4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8482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472A3-15F5-4A38-85B6-A870A6E530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35BD8AD-6806-44F2-BAF1-38D17F8537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3293A68-4C73-43FB-9019-322CEB3C16A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FBCFCFC-98D7-45B4-9623-747257C9C77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51520A9-1F7A-44C8-A889-531C0702EBB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FDF3D6F-0514-4479-A012-96736388B7A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48F07E8-6095-4E61-84D1-6A2AF5AE13D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0B624E8-CDB0-411F-A0E4-07CE16A911C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F2A08B-1295-4C9B-A2BB-BEDA72EC650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39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1A1F0D-5CF7-43FA-9943-2A3B04E9DC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E53F3E-B737-4EBA-AE15-4DA00E9E4F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B005FB7-CC71-4E28-A43A-1236510360E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7FAF4F1-60BE-477B-AA21-005ECD173F0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F74A01D-F1A1-402F-A48F-696872CEAC2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99AA5B3-30C3-4A34-858A-014E3AF475E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154353C-62AB-492B-9246-C311FCD22FC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25C30DA-98F2-4DEB-9B85-2F96E672E5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C9C4D9-F534-41B0-8C91-36D6DF1EC63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4421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7FE4C5-666D-4E2F-8341-C89743C8BD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323233A-E778-4396-A8BE-F0A6AC3B24A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A736096-E9DA-4ACA-BF9E-F60B07CC429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B0BB254-DDF2-4A76-B061-4D82774A7F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47EF89-DCAC-4734-808E-EAE019AD6F0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6003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3EFE2F3-D2D6-496A-802E-014A0BBA0E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16F6E99-B8BF-4358-B115-60E9ED3397C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42DDAD-C157-41F9-A109-405737011A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12610C-B0AD-4F9D-BB4E-6C4CF698E00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394328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49FCCD-A524-4670-89AA-82E7F94BA7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F5053F-A88F-4ED1-A3DF-2FCF97C0C18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80CAC2A-A040-45E4-98ED-9153EC9E6D7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7A01E3F-C3DE-499E-9489-3077A106586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E63BC66-0D62-48CF-A854-98D697E954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65D827-E6DD-432D-876A-C471AF0999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8FBF4C-7078-4B7F-A8BA-1C68F422CB1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3797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26F9D7-B4A5-4472-938D-4E5D7461CF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B652C9B-18C1-4228-85AC-966DB4B7DA0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1D6C88E-1571-4443-B8BA-A6B7DD86554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37F37F-15FA-4343-96CB-CFC6AE92A08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80D08D-2D15-462E-B9C8-68A14CCC4A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7C72FE-AF42-464B-9953-D2AA56D3FE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0A2FB9-0FC0-4805-8227-A3659DAFB74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9617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FFE8EC-DCF5-4439-ABD9-5114A6231D7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848A773-FDCB-4FEE-852F-4530E3340D1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4EFC59-156C-4DBA-A569-17BBABB5AD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4DB58F-BB65-45A5-BAFD-41E56EB6911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96D45D-4F12-419D-A29B-7BE1A6F539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D15F96-D289-4E93-BA0F-B996DB835E7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3132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19819EE-134F-4E0C-8E54-4D2CF85F48A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23BF196-2D1F-414B-BBCA-DFEE86036ED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C77DEE-367D-4B86-AA61-E67EEAF06F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EFC536-E291-40AA-9C2A-8D585FD918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743658-E7EF-4361-84FD-3AFD222FC2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DF8EE9-2184-453D-A335-14350373237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7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FFC541-4B46-4899-9E61-F25D21EEABB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9EF8B4C-8F11-44D8-B401-6D431F57D9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C87EEE2-0403-40A6-8F5E-A4AB52F93F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EE82D8-7AB5-46AF-9EE8-F18786DCC5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52C06D-C3DA-4CD5-B642-66466B72BAF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42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645C7F7-05A8-4B76-9A1E-3DF595B2C3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DD1C3A2-198C-4718-BDD9-2AD731EC4B0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36DDDF7-D2A3-451D-8E88-B8CDD4CE27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F10834-2D90-48AE-8044-6DB9ACF34EB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36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1338AC-7EB5-4B74-A34E-3B3D009CE4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AE50AC-099D-4CEF-A7CB-A6FEDC362CC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338F2F-8A01-4BAD-9536-56B2C04F00A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5CF865-4548-475B-96D8-9E75208C55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94E4620-1EBC-4D6D-9345-1D4015960F7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B5E068-200F-4CBC-ABDE-60C2BC0E6B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89B517-F4F8-42FE-9034-44B082B8DD0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50CFDA-A1AB-4E3A-A18F-3B681171FB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3A790CA-3980-434D-93CE-18A9DA1168C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71D4B4E-C8B1-4D77-AAA7-740A0D89CF6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A2DC6F-E20B-4459-A2F2-2EC60EDCD24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33A2A0-BB5F-4462-B478-0A9CDE8495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EE1803-AE1B-4B6D-8D1A-A91F42E306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86A691-E366-40FC-92CB-E8FB9419ECB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98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0294F40-5D80-44B0-A893-0BCA1D062F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5B68A1-45E6-41D2-965B-5CB8ADD061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CC3BFE-A675-499A-987C-D27C0C5AC7F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9C6BAB-0295-43FE-BEDA-BDEE02A1B0E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E30ADC-D89F-461B-85DF-E0140692E01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38821C7-C5AA-4CDE-9657-C82409733E00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30E5BC7-2083-4F2E-9FF3-CA2F28A821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EFA4D7-1E5C-4A70-8312-B97D7806C2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8870036" cy="49895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C19DD2-61A9-471B-98F7-634FB80302A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CBDAEE-AFD7-4ED3-9A5D-927172D3C89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E2082A-124F-48CA-9B4D-96909615338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2AF6A8E-93B2-4CCE-B022-92E542536109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F00FF04E-C38E-4011-8DA9-55F78163625B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22" y="722"/>
            <a:ext cx="10079641" cy="75596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nadpis 2">
            <a:extLst>
              <a:ext uri="{FF2B5EF4-FFF2-40B4-BE49-F238E27FC236}">
                <a16:creationId xmlns:a16="http://schemas.microsoft.com/office/drawing/2014/main" id="{DB957333-C5B3-4853-BD21-86215C0F2D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575998"/>
            <a:ext cx="7200003" cy="719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A22509-501F-4CB2-A064-04A1E3C6DF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99996"/>
            <a:ext cx="9072000" cy="43844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C138A2-8A6A-415C-9A67-B6037AF3664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4AED01-FB8A-4DAC-9538-89F932C7272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15AC49-49BF-4BFD-B8C0-FB2522ADD0D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6996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E0C2A33-0832-489A-A1AA-53EE95A29FEE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600" b="0" i="0" u="none" strike="noStrike" kern="1200" cap="none" spc="0" baseline="0">
          <a:solidFill>
            <a:srgbClr val="000000"/>
          </a:solidFill>
          <a:uFillTx/>
          <a:latin typeface="Arial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2600" b="0" i="0" u="none" strike="noStrike" kern="1200" cap="none" spc="0" baseline="0">
          <a:solidFill>
            <a:srgbClr val="000000"/>
          </a:solidFill>
          <a:uFillTx/>
          <a:latin typeface="Liberation Sans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98F88313-6621-4C48-94DD-F09F67ACB55D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78" y="1435"/>
            <a:ext cx="10077483" cy="75625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nadpis 2">
            <a:extLst>
              <a:ext uri="{FF2B5EF4-FFF2-40B4-BE49-F238E27FC236}">
                <a16:creationId xmlns:a16="http://schemas.microsoft.com/office/drawing/2014/main" id="{AE6A00E1-F8ED-4F0D-88FF-C6AC90163C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287999"/>
            <a:ext cx="9072000" cy="12481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05F26F4-B96A-47E5-8606-99A81D1B47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823761"/>
            <a:ext cx="9072000" cy="43844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8921C6B-D2BA-4D9A-AB4B-E76B72B8736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6437"/>
            <a:ext cx="2348279" cy="5209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4B2D07-0E2A-4BA0-8F7D-DB3A5E54A72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004" y="6886437"/>
            <a:ext cx="3194995" cy="5209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6322C0-7737-4805-917B-45826F61027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6996" y="6886437"/>
            <a:ext cx="2348279" cy="5209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6218967-6597-4C6C-A23E-90C64BEFD963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760" b="0" i="0" u="none" strike="noStrike" kern="1200" cap="none" spc="0" baseline="0">
          <a:solidFill>
            <a:srgbClr val="FFFFFF"/>
          </a:solidFill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530"/>
        </a:spcAft>
        <a:buNone/>
        <a:tabLst/>
        <a:defRPr lang="cs-CZ" sz="347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3D92C22-40F5-45CF-ADBA-742DB2ED48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618FA1-DAE0-43CB-BBC4-64447C8668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33FBC1-320B-42F9-920A-87CE524E3B4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A5C971-F1C3-4E0B-AE98-085D1B8E4C0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B4557F-6D8E-49BC-BCB6-DAED130F094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6F3F393-FBA0-4DB2-B83A-FF20CDB33F28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5280" b="1" i="0" u="none" strike="noStrike" kern="0" cap="none" spc="0" baseline="0">
          <a:solidFill>
            <a:srgbClr val="000080"/>
          </a:solidFill>
          <a:uFillTx/>
          <a:latin typeface="Albany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2400" b="0" i="0" u="none" strike="noStrike" kern="0" cap="none" spc="0" baseline="0">
          <a:solidFill>
            <a:srgbClr val="000000"/>
          </a:solidFill>
          <a:uFillTx/>
          <a:latin typeface="Albany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80DEB61-F4C4-4B58-BED8-79DCC4E55F5E}"/>
              </a:ext>
            </a:extLst>
          </p:cNvPr>
          <p:cNvSpPr txBox="1"/>
          <p:nvPr/>
        </p:nvSpPr>
        <p:spPr>
          <a:xfrm>
            <a:off x="71999" y="503998"/>
            <a:ext cx="9923397" cy="7977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Kmen: Strunatci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034D2DF-D35D-4F0F-8BDF-CD37E366D923}"/>
              </a:ext>
            </a:extLst>
          </p:cNvPr>
          <p:cNvSpPr txBox="1"/>
          <p:nvPr/>
        </p:nvSpPr>
        <p:spPr>
          <a:xfrm>
            <a:off x="526529" y="1585944"/>
            <a:ext cx="9677342" cy="33011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7tř.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Strunatci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(strany: č.7 v učebnici)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Z učebnice přírodopisu přečtěte stranu 7.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Udělejte si výpisky z přiložené prezentace 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Strunatci. </a:t>
            </a:r>
            <a:endParaRPr lang="cs-CZ" sz="3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      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 </a:t>
            </a:r>
            <a:endParaRPr lang="cs-CZ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prezentace">
            <a:extLst>
              <a:ext uri="{FF2B5EF4-FFF2-40B4-BE49-F238E27FC236}">
                <a16:creationId xmlns:a16="http://schemas.microsoft.com/office/drawing/2014/main" id="{417AE51B-F7FF-4C74-B839-B6A1A8C60D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5800" y="2021043"/>
            <a:ext cx="9452518" cy="2832116"/>
          </a:xfrm>
        </p:spPr>
        <p:txBody>
          <a:bodyPr/>
          <a:lstStyle/>
          <a:p>
            <a:pPr lvl="0"/>
            <a:r>
              <a:rPr lang="cs-CZ" sz="800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Kmen - Strunatci</a:t>
            </a:r>
          </a:p>
        </p:txBody>
      </p:sp>
      <p:sp>
        <p:nvSpPr>
          <p:cNvPr id="3" name="TextShape 2">
            <a:extLst>
              <a:ext uri="{FF2B5EF4-FFF2-40B4-BE49-F238E27FC236}">
                <a16:creationId xmlns:a16="http://schemas.microsoft.com/office/drawing/2014/main" id="{ADC07F0B-0B15-4289-BCA0-CA5B334AB80A}"/>
              </a:ext>
            </a:extLst>
          </p:cNvPr>
          <p:cNvSpPr txBox="1"/>
          <p:nvPr/>
        </p:nvSpPr>
        <p:spPr>
          <a:xfrm>
            <a:off x="1848057" y="4853159"/>
            <a:ext cx="6407996" cy="1081076"/>
          </a:xfrm>
          <a:prstGeom prst="rect">
            <a:avLst/>
          </a:prstGeom>
          <a:solidFill>
            <a:srgbClr val="FFFF00"/>
          </a:solidFill>
          <a:ln cap="flat">
            <a:noFill/>
          </a:ln>
        </p:spPr>
        <p:txBody>
          <a:bodyPr vert="horz" wrap="squar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-1" baseline="0">
                <a:solidFill>
                  <a:srgbClr val="2A6099"/>
                </a:solidFill>
                <a:uFillTx/>
                <a:latin typeface="Comic Sans MS"/>
              </a:rPr>
              <a:t>Ing.L.Johnová</a:t>
            </a:r>
            <a:endParaRPr lang="cs-CZ" sz="2800" b="0" i="0" u="none" strike="noStrike" kern="1200" cap="none" spc="-1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-1" baseline="0">
                <a:solidFill>
                  <a:srgbClr val="2A6099"/>
                </a:solidFill>
                <a:uFillTx/>
                <a:latin typeface="Comic Sans MS"/>
              </a:rPr>
              <a:t>ZŠ Lom</a:t>
            </a:r>
            <a:endParaRPr lang="cs-CZ" sz="2800" b="0" i="0" u="none" strike="noStrike" kern="1200" cap="none" spc="-1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E273B50-2942-4F74-8727-AA37F5965796}"/>
              </a:ext>
            </a:extLst>
          </p:cNvPr>
          <p:cNvSpPr txBox="1"/>
          <p:nvPr/>
        </p:nvSpPr>
        <p:spPr>
          <a:xfrm>
            <a:off x="71999" y="503998"/>
            <a:ext cx="9923397" cy="7977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Kmen: Strunatci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147528D-264E-4BAA-A421-1CAECAFE8343}"/>
              </a:ext>
            </a:extLst>
          </p:cNvPr>
          <p:cNvSpPr txBox="1"/>
          <p:nvPr/>
        </p:nvSpPr>
        <p:spPr>
          <a:xfrm>
            <a:off x="266757" y="1482123"/>
            <a:ext cx="9755468" cy="352220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nejvyspělejší kmen živočichů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žijí na zemi i pod zemí, ve slané i sladké vodě,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i ve vzduchu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obývají všechna prostředí(zemské ekosystémy -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v tropech, mírném pásmu, polárních oblastech)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 velikost – od 0,3 mm až 30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2AEEB2D-9E82-4183-A84A-7DCE4F366C8F}"/>
              </a:ext>
            </a:extLst>
          </p:cNvPr>
          <p:cNvSpPr txBox="1"/>
          <p:nvPr/>
        </p:nvSpPr>
        <p:spPr>
          <a:xfrm>
            <a:off x="71999" y="503998"/>
            <a:ext cx="9923397" cy="7977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Kmen: Strunatci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CB2333B-B387-4DE6-B095-272534C5D2CF}"/>
              </a:ext>
            </a:extLst>
          </p:cNvPr>
          <p:cNvSpPr txBox="1"/>
          <p:nvPr/>
        </p:nvSpPr>
        <p:spPr>
          <a:xfrm>
            <a:off x="277154" y="1461339"/>
            <a:ext cx="10013868" cy="695352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2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přítomnost struny hřbetní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nebo </a:t>
            </a: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páteř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-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chrupavčitá tyčinka, opora těla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dvoustranná souměrnost - 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těla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cévní soustava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uzavřená, srdce na břišní straně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           těla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</a:t>
            </a: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nervová soustava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trubicovitá, mozek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</a:t>
            </a: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ocasní část těla</a:t>
            </a:r>
            <a:endParaRPr lang="cs-CZ" sz="32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2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2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2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2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0D48DB8-1B50-4876-A5D0-374FFAE072FB}"/>
              </a:ext>
            </a:extLst>
          </p:cNvPr>
          <p:cNvSpPr txBox="1"/>
          <p:nvPr/>
        </p:nvSpPr>
        <p:spPr>
          <a:xfrm>
            <a:off x="71999" y="143999"/>
            <a:ext cx="9923397" cy="7977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Kmen: Strunatci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D7C0127-B3DF-4FD3-8ED5-B3924249EA85}"/>
              </a:ext>
            </a:extLst>
          </p:cNvPr>
          <p:cNvSpPr txBox="1"/>
          <p:nvPr/>
        </p:nvSpPr>
        <p:spPr>
          <a:xfrm>
            <a:off x="266757" y="474116"/>
            <a:ext cx="10338380" cy="695352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Podkmeny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– pláštěnci –  </a:t>
            </a:r>
            <a:r>
              <a:rPr lang="cs-CZ" sz="3200" b="0" i="0" u="none" strike="noStrike" kern="1200" cap="none" spc="0" baseline="0">
                <a:solidFill>
                  <a:srgbClr val="00B0F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třída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: sumky, salpy, vršenky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bezlebeční – </a:t>
            </a:r>
            <a:r>
              <a:rPr lang="cs-CZ" sz="3200" b="0" i="0" u="none" strike="noStrike" kern="1200" cap="none" spc="0" baseline="0">
                <a:solidFill>
                  <a:srgbClr val="00B0F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třída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: kopinatec plžovitý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obratlovci – </a:t>
            </a:r>
            <a:r>
              <a:rPr lang="cs-CZ" sz="3200" b="0" i="0" u="none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nadtřída bezčelistnatci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      </a:t>
            </a:r>
            <a:r>
              <a:rPr lang="cs-CZ" sz="3200" b="0" i="0" u="none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třída: mihule, sliznatky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      </a:t>
            </a:r>
            <a:r>
              <a:rPr lang="cs-CZ" sz="3200" b="0" i="0" u="none" strike="noStrike" kern="1200" cap="none" spc="0" baseline="0">
                <a:solidFill>
                  <a:srgbClr val="00B0F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třída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: paryby	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      </a:t>
            </a:r>
            <a:r>
              <a:rPr lang="cs-CZ" sz="3200" b="0" i="0" u="none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nadtřída ryby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      </a:t>
            </a:r>
            <a:r>
              <a:rPr lang="cs-CZ" sz="3200" b="0" i="0" u="none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třída: paprskoploutví, svaloploutví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       </a:t>
            </a:r>
            <a:r>
              <a:rPr lang="cs-CZ" sz="3200" b="0" i="0" u="none" strike="noStrike" kern="1200" cap="none" spc="0" baseline="0">
                <a:solidFill>
                  <a:srgbClr val="00B0F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třída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: obojživelníci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	         plazi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		  ptáci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		  savci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ýchozí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UM%20 %20prezenta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spir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bstractYell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yt techpo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217</Words>
  <Application>Microsoft Office PowerPoint</Application>
  <PresentationFormat>Širokoúhlá obrazovka</PresentationFormat>
  <Paragraphs>47</Paragraphs>
  <Slides>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5</vt:i4>
      </vt:variant>
    </vt:vector>
  </HeadingPairs>
  <TitlesOfParts>
    <vt:vector size="16" baseType="lpstr">
      <vt:lpstr>Albany</vt:lpstr>
      <vt:lpstr>Arial</vt:lpstr>
      <vt:lpstr>Calibri</vt:lpstr>
      <vt:lpstr>Comic Sans MS</vt:lpstr>
      <vt:lpstr>Liberation Sans</vt:lpstr>
      <vt:lpstr>Times New Roman</vt:lpstr>
      <vt:lpstr>Výchozí</vt:lpstr>
      <vt:lpstr>DUM%20 %20prezentace</vt:lpstr>
      <vt:lpstr>Inspiration</vt:lpstr>
      <vt:lpstr>AbstractYellow</vt:lpstr>
      <vt:lpstr>lyt techpoly</vt:lpstr>
      <vt:lpstr>Prezentace aplikace PowerPoint</vt:lpstr>
      <vt:lpstr>Kmen - Strunatci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Kmen - Strunatci</dc:title>
  <dc:creator>Lada</dc:creator>
  <cp:lastModifiedBy>lada johnova</cp:lastModifiedBy>
  <cp:revision>149</cp:revision>
  <dcterms:created xsi:type="dcterms:W3CDTF">2010-07-10T16:20:51Z</dcterms:created>
  <dcterms:modified xsi:type="dcterms:W3CDTF">2021-01-16T18:37:35Z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e 1">
    <vt:lpwstr/>
  </property>
  <property fmtid="{D5CDD505-2E9C-101B-9397-08002B2CF9AE}" pid="3" name="Informace 2">
    <vt:lpwstr/>
  </property>
  <property fmtid="{D5CDD505-2E9C-101B-9397-08002B2CF9AE}" pid="4" name="Informace 3">
    <vt:lpwstr/>
  </property>
  <property fmtid="{D5CDD505-2E9C-101B-9397-08002B2CF9AE}" pid="5" name="Informace 4">
    <vt:lpwstr/>
  </property>
</Properties>
</file>