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2ECCE53-9D92-4F34-8E5C-98A792C1110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CDACD5-E9F4-47F5-B772-B9BB8559EA4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E665CE-C220-402E-A1EE-C1C3CBC0C76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855A7C-45BB-48BD-8682-585ECA47E15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133A99-56AE-49D7-A3B8-0E3B27079FB3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505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2D6042-0F73-469E-9E25-2E3439907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A12769-0640-407B-A4D1-20615359D7C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89D2B3B-9DE4-43B1-A5A6-0D6C54C9AB1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8DD4B4-C2D6-4ACB-80BF-60745F60468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B13F79-ECAC-4450-ABAA-7D79CB5A100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333C20-B195-4920-80D9-5E9F24CBC7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2010E9C-37C2-4F30-9CDD-E99E6B15D0A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43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3CDC899-B4CF-4AA4-8584-6A9A0EA6E00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660523-51B7-4E75-99CD-4BFE854CF9F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C3CBE188-C382-4153-A837-FB27C453F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755C763-BA54-4809-9084-F00F63941D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8AB1AA3-B46C-4338-88ED-34D9CE4E18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63D372-79FE-461D-BF9F-09F0BEEE0028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689B5DB-2209-4B2F-818B-F0A13E3EE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24C7A9C3-08F0-4A1D-A0C7-2FB75B21F2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7E5AB40-29DF-4DC0-86B4-C27A4883DE0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055F3B-C842-473D-A62A-FA72F0F4E96E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FAA8019-02D5-4DDC-A7AB-6A07CFC64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9538686-B83F-4DB5-BE03-F76230A367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D9EEAB4-552F-44C5-B9F3-6FF0D95026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A30552-0C14-4723-9804-282BE5C09054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1C92D24-26D5-4652-B9CF-01CECFE65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3F36736-19EB-4AAA-B8F5-53111E2285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18D3B86A-5B73-4690-AC3A-52803AEE3AE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C35500-0F02-4C96-B34B-F7DFB1027251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B88EEF6-52FD-4BA3-B106-0081F380A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915516E-4514-4A5B-987F-21B5B9199F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B96D5EA-4291-41C3-97E4-3CDAEECBD3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5CF855-9F09-4D59-85AB-2619C6C0E6AB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DD3F309-6EA1-465C-99EC-59648A085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FA76D72-26EC-4E18-B950-095983D7BD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3867C82-7E5C-49C0-816C-F86A8CD7F2F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5C4C01-B2BE-44B3-85C2-7158A789BC21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F20C61C-574E-4DE6-A0FD-08F278312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7F67197-614C-4520-AFBD-78B2E3B95E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12395D2-41BB-400F-86D3-4D27577BD16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3DE23-5A9C-407B-AD03-0609D19D3C54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6C01798-E4F6-4B91-BF93-8E406594F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6740F17-5D9F-4C95-A0DC-AB94AB445D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C7ABE72-E190-4950-AB4E-E68F40A4CAB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8A256D-151E-4B16-919D-5814C14952A6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7417518-E1D7-49A7-97E3-0C9760B4F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B4D0979-9C1E-4BAD-9A75-5AAEBFBC0A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943D9FE-18A6-428B-8BF1-17A223FE81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1FAA4-8630-4B91-872B-E87115BA696B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42AEEFA-B6EE-468B-A1DA-F1E12802C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80CB4E19-3FA4-4C5C-BE23-DD98A490D4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DE3D1F2-0074-468F-9A44-B924152736C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D382E2-AFA2-480F-B5B1-0AAF091EAD97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7054187-73BA-4BDC-A22A-7542E2168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450B01E-6BD9-4551-AC65-05624F5BF5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1E0C-894B-4CF2-9CCA-2EF70DF354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DA79B5-5079-45A5-9921-1D98C03D33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8AA420-7FF0-467D-9A9B-BD6DDE2AF2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A9850F-6F89-4725-852F-D707A35731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57A43A-1D6D-4C55-AB5A-C0DC4F401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9576F5-F66F-43CE-B5E6-3E032580232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88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6F317-5E0D-4C20-995D-595AD1ADDA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DFD5C8-2A76-47E6-B6E5-1DA05B917A2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04469-4E21-4349-ADDB-DCC60BCB89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0D9F5-F443-41D1-B9EA-1E88E71D0E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5B7E9-D7D6-4FCC-8F3D-2F03EB221B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254D23-2F52-4E47-92A4-3779E2A1121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1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424B50-5C49-4830-BEDA-57B723FCE8A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5D19B5-2B27-43FE-95BF-A351398D32B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BA5E54-48BA-4F97-9088-FC977B777D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10EE5D-FF37-4AB3-A6A4-1DC5A75034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D6C53C-3932-4400-AD2C-7E67166F70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8F1A9-D66A-428F-B6DF-3B87809E45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61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504BE-57DB-4CF9-9112-B50349F195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420A0C-D6A7-4E84-BE6E-3D3383C9FE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9592B8-BAFF-42A5-8FF3-4E4223329E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54EC0-F457-4479-9C98-AB28AB8572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821BAA-BA2D-4F44-83D1-9D5B0E465B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01206-1EEA-4B08-96F4-BEF05F7D34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63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04DAE-8AC0-4C9E-9F5E-DC3A4391A8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60222-BF34-42EF-B21C-99636032C0D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60D0D-0DEE-42F8-B74C-FFA46B7314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4638-DE8A-475F-939F-20A33AD0C4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AFBF13-B279-428A-A645-A46518A2D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14579B-5B6E-4A5B-AC9E-AD4FC5AD7B1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71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B2E49-95D2-4D3C-93B2-D44F93EB07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EA37E4-3FEB-4A4D-AC16-9E8DD17FF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BF515-6F1F-43D8-97EC-B72BDEDADA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17293E-DB04-4DA6-AB0B-DBF9A974AB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33B5E6-8974-4BE8-AAEB-3085AFCEEA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61C1F1-00EA-4EB1-BC90-9635573931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8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5EBB2-9388-405B-B0A9-2398EB6E77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B059E-2CC5-4C12-A222-AF8B5CF8C1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3099B2-DDA6-4E53-82BE-8377114542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361D8F-ED5B-49E9-A128-EE57BC2E31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C9C027-0149-41DE-9C46-75EC521E11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49F3E-B71B-4D0B-A2D6-8D9C5C7923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9496D-D5C4-4EF0-9A38-59D2AE11C42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0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75A74-C095-44F4-91CF-A277E4CDA4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160939-B82D-44E1-8692-EC2B77BBF8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AD93A7-AA67-46DD-BB14-FF990405B0D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A8699B-BC1A-4AC9-806A-64CBAE6667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0B1083-059D-4A46-9C62-FC6D4FC5A83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50A5C-36BB-483F-A1ED-AC6FF08586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A7E9A9-808B-49C0-BA22-B24C5662F8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584F85-3A83-4C98-99A4-8D02E9CBF8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573240-41DA-42F4-A823-EC6C4334F5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0D6BD-07CA-42BB-B680-9AD70F5646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6F6375-6DC8-493A-99FB-2ED6832169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2A2ABD-D8F7-457C-8B84-03A3D323D9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8F73BF-BBDF-4440-8A4B-AE217E1985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21791F-F178-4BFA-9F19-60CA2EC681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799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325E7E-0405-4EE0-85AD-7324064043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A1483F-1AA9-4231-B5F6-C45A9C49D0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E1A2C1-6234-433B-A7C7-4B87A2802E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5C5B55-F1F8-456E-9392-0D1F7AEA53F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7612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CE606-E089-41BC-B2A3-29C93E4F1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F81DF-FD00-4AC1-B92A-9A62BB6ECF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73A0CD-9AFB-4771-91AC-61EB0D8FE0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F3D205-C419-49A7-9284-7E05C38793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686E4D-10F9-428F-AF4B-2D8A4E6EA7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9A454C-DDDF-44F6-9FBD-83E29BBD6B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507B9-01A7-46B1-8042-A7C60D592E7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1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BE626-5EE4-4DA4-B923-A5CF1011E9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ED903-6774-4BA5-B905-D8DB773B5DE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1F559-2E22-4EBD-843C-A81466D09F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F50E9-C46A-4C2A-B0EF-1F6DAFA21F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DF9694-A08C-4648-B515-92B4D7C3AD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D7DA5-A26D-43FB-863C-E3F7F496E9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8A617-EFEB-43DC-828B-165394242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BC5D7D-BAD6-4CDB-8258-64DA8D71F44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396949-E0DF-4E91-98B9-7C896D6C5E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2C4563-E6DA-4E8D-85D0-A0DB5412A4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0CDEAE-F710-4775-990C-223ECA7A2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0E6C5A-BB69-4B0A-AC74-12514D6B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55C66-764F-4322-8C5B-63D9A4C4A0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45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EBB71-F40D-4D9B-B718-2F582F502A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031E92-D642-4529-AD18-1902B19CE6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D7094-4266-4919-8CCC-40DC9F4904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9D83DA-29D0-441B-A8DD-5E4536D0F7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DDB78-659F-45EB-96E2-64B15A08E5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E054A-F859-408D-A6DD-9D096AE76B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99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055849-2D79-4CDA-B7EF-828F0E7349A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0A87FE-EF09-44A9-90E8-7A0D820334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957E02-D8A2-47A7-850A-953BD127A1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E05135-029A-4CD2-A522-C249105039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404AF5-A616-4589-9675-0AF658F096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D099CE-ECEB-4361-B131-336B9F556F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1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D3DB-40A0-4C99-90B2-FCF7A3B20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91CF3F-FDB9-48A2-921C-8B92DC02A7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B67ABA-C9DB-49FE-818E-1E1ECEE11B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4B5FEC-6CF4-44C9-B08B-7E4AAAFCC0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B9942-2F80-44A1-8AC0-5498F263F6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1545C9-866E-4077-ADBF-0BEF3B2024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4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DBADF-451E-465E-9D7F-E4140A7978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A142FC-52AC-49A6-A845-C816A1EA52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9BD03D-596F-4975-AF8B-B6CD336E84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6D6137-A2B1-4F53-A76F-54F405690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CB90AE-2D44-410D-A65D-F0893902D7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0FB797-7E15-448D-8CE7-9DCC041D7A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E6B3A-2ECD-4958-98E4-D5B06DD5D59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5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83CB8-74E0-4A07-ADA4-268C7AC48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9F3001-29B3-481B-A293-CB16F4ADC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0A6B2F-1957-4686-93B6-DFC3C9820B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EBABC9-06E5-4AD1-9AAB-6CDF0F2F5C9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1E1466-561C-45EC-99AD-EA2D5F4B29E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F21C4B-D014-4228-B14F-9FBB41B550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0A0D23-49EB-48BB-AD50-15833384B2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EF304C-3BE6-4483-92A0-F667476B97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083F5F-E78B-4BDA-8DB4-1A2A76C246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CCC07-B710-483B-B9C8-1CDF028902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D8AEC1-6E20-4A1D-A7D1-A3C80C96C1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B0D3DD-B02B-48E7-BCCD-CFD161C2A0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1B4528-A130-4DD4-A0A7-349DD4520E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3F2C4-6746-4332-972D-E27299556B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448011-9407-4960-9980-D3931B3D53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B8812A-1992-414E-A65E-7B17D54ADF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7B28E2-895B-4CEC-A850-1948746462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63E906-8766-468F-89F1-29A2E2D6E1B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1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5D3E-8B5A-4F9E-B38C-4BF5A66B0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C8A893-2063-4493-BBBF-E23F76B39A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11225D-0D3C-45AD-A356-BAD3C9236D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766494-800F-4CE7-8170-0888019C89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5050EA-258B-4580-B912-A9C7C7AAD4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A834BA-2A22-4CFA-9720-4668C6729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A957AF-F3FB-40DE-B73B-166B392617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9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D4DF8-68DA-452D-82C6-6EE2508B9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FC2FB7-D244-48BC-919E-2C9C5AFF90F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108A58-6B77-48E0-99CB-901031E69C2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B3CEC8-8ADA-45A3-8BF2-A932B15750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1F0DAF-875D-418F-8F06-E50BCAB81B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0E354E-F53C-4073-AFAB-66742242B7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275BB2-4019-4845-9BEE-F12B46293F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E7515B-AC39-439C-A31C-196DF34B0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4FCC95-4A1B-461C-9BF1-1F1D4DE28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A49A05-9AB2-4059-8347-4D7AA77389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BFA83-56C8-4A08-894D-CCB2A1480A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0A991D-D0C5-4EB2-8553-1EECEEF891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5AF8B63-3FCD-4A11-B6E5-D6D0A364EAB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8481DE-19B9-4578-A585-713D9BA8E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F36DA7-DC70-4852-AFE7-1D9E63A19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340148-B655-40B9-B97F-F9BFC144EDA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DBBA04-F786-4E35-A99E-C34D0E6BF4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0F7EB5-25A0-48D4-B5E2-DDD19888EBC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0DC730-7E3A-4D05-886E-766B63F23AC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620697DA-AF3D-4C85-91DF-BEA2509E79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04798"/>
            <a:ext cx="9071643" cy="1416241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Jehličnany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1C738E5-A8BB-475C-8B39-E8DE34578428}"/>
              </a:ext>
            </a:extLst>
          </p:cNvPr>
          <p:cNvSpPr txBox="1"/>
          <p:nvPr/>
        </p:nvSpPr>
        <p:spPr>
          <a:xfrm>
            <a:off x="1182602" y="221760"/>
            <a:ext cx="3507839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Další jehličnany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24767E7-63A3-44C8-AB53-36E460332D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843" y="4593963"/>
            <a:ext cx="3460318" cy="28695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9E576D-6D6D-4C14-984F-EFF85369ED0E}"/>
              </a:ext>
            </a:extLst>
          </p:cNvPr>
          <p:cNvSpPr txBox="1"/>
          <p:nvPr/>
        </p:nvSpPr>
        <p:spPr>
          <a:xfrm>
            <a:off x="494278" y="4037039"/>
            <a:ext cx="1832759" cy="4453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cypřiš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3B1FB0CF-0F97-45A4-93B2-56ACF35BDBA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46240" y="4593963"/>
            <a:ext cx="3375717" cy="2809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80A1F7-42CE-4573-B5EF-664521556763}"/>
              </a:ext>
            </a:extLst>
          </p:cNvPr>
          <p:cNvSpPr txBox="1"/>
          <p:nvPr/>
        </p:nvSpPr>
        <p:spPr>
          <a:xfrm>
            <a:off x="7221958" y="6959160"/>
            <a:ext cx="1687680" cy="4453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douglaska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FA044CA1-B463-42A7-AD27-A2CFED8122C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60961" y="1000435"/>
            <a:ext cx="3735003" cy="31780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F455BF0-79AE-4486-A8F7-F6B5E0D99167}"/>
              </a:ext>
            </a:extLst>
          </p:cNvPr>
          <p:cNvSpPr txBox="1"/>
          <p:nvPr/>
        </p:nvSpPr>
        <p:spPr>
          <a:xfrm>
            <a:off x="773280" y="1252435"/>
            <a:ext cx="1687680" cy="4453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kosodřevina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1E639304-44CA-4834-AA46-F0DBAB28F3F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823079" y="269281"/>
            <a:ext cx="3161876" cy="47566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45836DD-6FC2-48F8-BD80-99DD419EA6A5}"/>
              </a:ext>
            </a:extLst>
          </p:cNvPr>
          <p:cNvSpPr txBox="1"/>
          <p:nvPr/>
        </p:nvSpPr>
        <p:spPr>
          <a:xfrm>
            <a:off x="8789761" y="5014798"/>
            <a:ext cx="964435" cy="4453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sekvoj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F7C42C3-06C0-4CE4-BABE-DE88D26A5C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2881" y="4003197"/>
            <a:ext cx="2250356" cy="2934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B9598421-1E3A-4B04-9731-84A736BB7B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0279" y="535682"/>
            <a:ext cx="1964524" cy="25815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93C796CA-9618-4F7C-A0CA-33EA2447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74595" y="400680"/>
            <a:ext cx="2656441" cy="2939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EC7197D-6F94-4E0F-9126-8FDBAFD805E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61399" y="497881"/>
            <a:ext cx="2723403" cy="2662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3C9BFC31-FB73-40B7-8473-E3E00531207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500563" y="499317"/>
            <a:ext cx="1873084" cy="4429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F84600A8-1F31-4FB1-86CD-CA70366C319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29922" y="4314962"/>
            <a:ext cx="2300401" cy="26290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BBA2209-124A-4385-8FE6-A0EF865764F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812280" y="3925436"/>
            <a:ext cx="2767321" cy="29325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A1CD374-44B3-4B0C-85D2-C4EC6F304952}"/>
              </a:ext>
            </a:extLst>
          </p:cNvPr>
          <p:cNvSpPr txBox="1"/>
          <p:nvPr/>
        </p:nvSpPr>
        <p:spPr>
          <a:xfrm>
            <a:off x="461515" y="3261600"/>
            <a:ext cx="1613157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Borovice lesní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6BA2FC-D0F3-4539-A9D0-EAD2E6402FF8}"/>
              </a:ext>
            </a:extLst>
          </p:cNvPr>
          <p:cNvSpPr txBox="1"/>
          <p:nvPr/>
        </p:nvSpPr>
        <p:spPr>
          <a:xfrm>
            <a:off x="4776843" y="3340074"/>
            <a:ext cx="1662123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Jedle bělokorá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52E561-1E98-4627-861C-C51BF882AB52}"/>
              </a:ext>
            </a:extLst>
          </p:cNvPr>
          <p:cNvSpPr txBox="1"/>
          <p:nvPr/>
        </p:nvSpPr>
        <p:spPr>
          <a:xfrm>
            <a:off x="7403403" y="3247198"/>
            <a:ext cx="1815842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Modřín opadavý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A0F759-2724-47C2-BD49-B805F05886B6}"/>
              </a:ext>
            </a:extLst>
          </p:cNvPr>
          <p:cNvSpPr txBox="1"/>
          <p:nvPr/>
        </p:nvSpPr>
        <p:spPr>
          <a:xfrm>
            <a:off x="3073682" y="5353921"/>
            <a:ext cx="826919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Smrk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ztepilý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3C87AA-91A7-4AF1-8227-E558759CF8EF}"/>
              </a:ext>
            </a:extLst>
          </p:cNvPr>
          <p:cNvSpPr txBox="1"/>
          <p:nvPr/>
        </p:nvSpPr>
        <p:spPr>
          <a:xfrm>
            <a:off x="3059280" y="6623995"/>
            <a:ext cx="1338837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Tis červený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6949B2-AB3B-4AF3-BA44-96C378BABEBC}"/>
              </a:ext>
            </a:extLst>
          </p:cNvPr>
          <p:cNvSpPr txBox="1"/>
          <p:nvPr/>
        </p:nvSpPr>
        <p:spPr>
          <a:xfrm>
            <a:off x="7374242" y="7013521"/>
            <a:ext cx="1752118" cy="3463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Jalovec obecný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7F8AF74-8B09-4DF4-B571-3EA79434CA4A}"/>
              </a:ext>
            </a:extLst>
          </p:cNvPr>
          <p:cNvSpPr txBox="1"/>
          <p:nvPr/>
        </p:nvSpPr>
        <p:spPr>
          <a:xfrm>
            <a:off x="506522" y="122401"/>
            <a:ext cx="8909995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Jehličnany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D91331-8DED-435C-91A8-AE0E75CFEF02}"/>
              </a:ext>
            </a:extLst>
          </p:cNvPr>
          <p:cNvSpPr txBox="1"/>
          <p:nvPr/>
        </p:nvSpPr>
        <p:spPr>
          <a:xfrm>
            <a:off x="254157" y="857880"/>
            <a:ext cx="9404283" cy="3071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znak – listy přeměněné v jehlice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jehlice – úzké jehlicovité čepele a krátký řapík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většinou stálezelené, některé jsou opadavé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kůře jsou pryskyřičné kanálky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větvě – dlouhé – prodlužují se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- krátké – vyrůstají z nich jehlice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8050F55-D487-417E-8E68-40E987F3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0284" y="4007879"/>
            <a:ext cx="4808162" cy="33350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7555BDB-18D1-4607-B084-EBD051C8D3FF}"/>
              </a:ext>
            </a:extLst>
          </p:cNvPr>
          <p:cNvSpPr txBox="1"/>
          <p:nvPr/>
        </p:nvSpPr>
        <p:spPr>
          <a:xfrm>
            <a:off x="506522" y="266401"/>
            <a:ext cx="8909995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Rozmnožování jehličnanů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449B9E9-BEF1-4422-8526-6EFB9AE565DB}"/>
              </a:ext>
            </a:extLst>
          </p:cNvPr>
          <p:cNvSpPr txBox="1"/>
          <p:nvPr/>
        </p:nvSpPr>
        <p:spPr>
          <a:xfrm>
            <a:off x="254523" y="979203"/>
            <a:ext cx="6533644" cy="40647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dvě vajíčka leží na šupině šištice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po opylení samičí šištice prorůstá pylová láčka k vajíčkům celý rok (šiška je zelená)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druhý rok – zrajou semena (šiška hnědne, dřevnatí)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semena mají křídlo (rozšiřování větrem)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6263B4D-9783-4B9F-B71E-2A75F5BB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2243" y="888120"/>
            <a:ext cx="2691362" cy="35247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5C7C270-D0EC-4D7F-BCF4-FED1CB3AD1C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64120" y="4557598"/>
            <a:ext cx="4075563" cy="28936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20837E3-06DB-4069-A0D0-1F6AC23F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92881" y="4569476"/>
            <a:ext cx="3021122" cy="29541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3B41ECD-1B92-42E8-8DA1-4F2EA66B8907}"/>
              </a:ext>
            </a:extLst>
          </p:cNvPr>
          <p:cNvSpPr txBox="1"/>
          <p:nvPr/>
        </p:nvSpPr>
        <p:spPr>
          <a:xfrm>
            <a:off x="253444" y="250563"/>
            <a:ext cx="9621362" cy="657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Zástupci jehličnanů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E36BC24-9DBF-4768-8B9D-43B9BA9F1777}"/>
              </a:ext>
            </a:extLst>
          </p:cNvPr>
          <p:cNvSpPr txBox="1"/>
          <p:nvPr/>
        </p:nvSpPr>
        <p:spPr>
          <a:xfrm>
            <a:off x="254879" y="979560"/>
            <a:ext cx="9620283" cy="30697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Borovice lesní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nejrozšířenější borovice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roste na písčitých půdách (málo živin)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jehlice vyrůstají po dvou, jsou dlouhé, našedlé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dřevo obsahuje hodně pryskyřice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další borovice – černá, vejmutovka, douglaska, kleč, ...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79096D-ADDE-47E8-8137-E47B457E6DFC}"/>
              </a:ext>
            </a:extLst>
          </p:cNvPr>
          <p:cNvSpPr txBox="1"/>
          <p:nvPr/>
        </p:nvSpPr>
        <p:spPr>
          <a:xfrm>
            <a:off x="554757" y="4172041"/>
            <a:ext cx="3858118" cy="4104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Borovice vejmutovka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067231-E6E2-4DC8-82F8-42EFBDE8CD36}"/>
              </a:ext>
            </a:extLst>
          </p:cNvPr>
          <p:cNvSpPr txBox="1"/>
          <p:nvPr/>
        </p:nvSpPr>
        <p:spPr>
          <a:xfrm>
            <a:off x="5667122" y="4172041"/>
            <a:ext cx="3858118" cy="4104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Borovice lesní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EA13495A-AE8F-4BBB-A765-B4366E45CC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6035" y="4582442"/>
            <a:ext cx="3605040" cy="2880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F62AD5CB-FE21-4EEB-825F-A088DBEA59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17199" y="4582442"/>
            <a:ext cx="4002840" cy="28875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2977F11-9C7E-438D-9E5A-FD2769551EA8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Smrk ztepilý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80A61F-C497-4F91-8398-FF5340C90F3E}"/>
              </a:ext>
            </a:extLst>
          </p:cNvPr>
          <p:cNvSpPr txBox="1"/>
          <p:nvPr/>
        </p:nvSpPr>
        <p:spPr>
          <a:xfrm>
            <a:off x="255236" y="835917"/>
            <a:ext cx="9620283" cy="3071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jediný původní smrk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krátké tmavě zelené jehlice s jedním bílým proužkem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kořeny pod povrchem (lehce se vyvrátí)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šišky jsou dlouhé asi 10 cm, visí dolu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dřevo je měkké, ve stavebnictví, výroba papíru, nábytku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další smrky – pichlavý, stříbrný, štětinatý, korejský, ...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498DDB7-C0A5-4406-8C9D-420D9D15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8956" y="4008235"/>
            <a:ext cx="4448876" cy="3431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0EF97EF-839F-44A2-80A4-168745B33A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36477" y="3979441"/>
            <a:ext cx="4617720" cy="34117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45BC6F4-4BF5-4FDC-921D-71BA14DFF6F6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Jedle bělokorá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DB9DFB-C4EE-46A5-A08F-63C36AA3B1E1}"/>
              </a:ext>
            </a:extLst>
          </p:cNvPr>
          <p:cNvSpPr txBox="1"/>
          <p:nvPr/>
        </p:nvSpPr>
        <p:spPr>
          <a:xfrm>
            <a:off x="255236" y="1087916"/>
            <a:ext cx="4700162" cy="5058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ploché zelené jehlice, na spodní straně jsou dva bílé proužky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šišky – dlouhé, rostou vzhůru, po dozrání se rozpadají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samičí šištice - zelené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dřevo je kvalitní, trvanlivé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může se dožít až 800 let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440DB8D-C6EB-4A96-8180-3467C168D0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6558" y="544324"/>
            <a:ext cx="4914717" cy="63514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080B2D-E353-4038-8014-71E7667FC4F8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Modřín opadavý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5F5ED6-C83C-4C67-822A-64E6B223F38A}"/>
              </a:ext>
            </a:extLst>
          </p:cNvPr>
          <p:cNvSpPr txBox="1"/>
          <p:nvPr/>
        </p:nvSpPr>
        <p:spPr>
          <a:xfrm>
            <a:off x="255236" y="835917"/>
            <a:ext cx="9620283" cy="1580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na zimu opadává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jehlice – měkké, rostou ve svazečcích (až 40)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dřevo – tvrdé, odolné, načervenalé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87DD216-4E5E-4C2E-AF18-DDA036EF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081" y="2500920"/>
            <a:ext cx="4313160" cy="3708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DC61CBA-2F61-41DD-8598-61B8BBD4F3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69476" y="3267718"/>
            <a:ext cx="5387041" cy="41184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6DB9AD9-A7B4-418D-B4F4-763194822919}"/>
              </a:ext>
            </a:extLst>
          </p:cNvPr>
          <p:cNvSpPr txBox="1"/>
          <p:nvPr/>
        </p:nvSpPr>
        <p:spPr>
          <a:xfrm>
            <a:off x="254157" y="461881"/>
            <a:ext cx="4556519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Tis červený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1A30F3-E82E-4A8D-B079-BEB67D62E914}"/>
              </a:ext>
            </a:extLst>
          </p:cNvPr>
          <p:cNvSpPr txBox="1"/>
          <p:nvPr/>
        </p:nvSpPr>
        <p:spPr>
          <a:xfrm>
            <a:off x="255236" y="1231916"/>
            <a:ext cx="4941362" cy="45615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nemá šištice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semena jsou obalena červeným míškem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celá rostlina je jedovatá (jen červený míšek ne)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nemá pryskyřici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chráněný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nejstarší – u Havlíčkova Brodu – 2000 let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8A78C45-83CA-4A7F-AACF-53AD64635E1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7281" y="738359"/>
            <a:ext cx="4830116" cy="64115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46EB75D-1563-44F0-B237-D7F6AD8F4FAA}"/>
              </a:ext>
            </a:extLst>
          </p:cNvPr>
          <p:cNvSpPr txBox="1"/>
          <p:nvPr/>
        </p:nvSpPr>
        <p:spPr>
          <a:xfrm>
            <a:off x="254157" y="245882"/>
            <a:ext cx="9524161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Jalovec obecný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116391-DD1A-494F-A70B-8704DC334F24}"/>
              </a:ext>
            </a:extLst>
          </p:cNvPr>
          <p:cNvSpPr txBox="1"/>
          <p:nvPr/>
        </p:nvSpPr>
        <p:spPr>
          <a:xfrm>
            <a:off x="255236" y="835917"/>
            <a:ext cx="5279041" cy="20775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dorůstá do 5 metrů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jehlice – trojčetné přesleny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šištice – dužnaté šupiny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koření - jalovničky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647EEA9-6B72-4535-A69F-EDE644B73D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2521" y="389881"/>
            <a:ext cx="4388763" cy="3612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A600432-B9B6-4767-BAD8-71C92D40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3200" y="3140278"/>
            <a:ext cx="5304955" cy="42138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357</Words>
  <Application>Microsoft Office PowerPoint</Application>
  <PresentationFormat>Širokoúhlá obrazovka</PresentationFormat>
  <Paragraphs>74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Jehličnany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Jehličnany</dc:title>
  <dc:creator>Lada</dc:creator>
  <cp:lastModifiedBy>lada johnova</cp:lastModifiedBy>
  <cp:revision>176</cp:revision>
  <dcterms:created xsi:type="dcterms:W3CDTF">2010-07-10T16:20:51Z</dcterms:created>
  <dcterms:modified xsi:type="dcterms:W3CDTF">2021-01-09T23:54:12Z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