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2E5575B-1C3C-4C9A-951F-EDD661199FB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F41B747-6776-4451-B550-8000BFBCADD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3E1052-8919-4F32-BB32-BD6B8F21B43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EF9C48-32F0-4177-A884-CE1FDF96429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D02220-89DF-4C5D-9086-65715D69106D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80617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AED1575-A6E7-44FF-9D52-4B76BB14C7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6CACC5F-729E-44DB-ADF1-D9A8744F150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9E899492-25F9-4982-A17A-5B5E0685E3A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DD5C8C-A5F0-4561-851B-D5F80307EE9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78D89D-B2DE-4242-A3FE-D964225357E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DF0D00-E8D5-4D11-A2F6-36706716750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92CA05F-0F32-4E1C-B058-73FAC430EC6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85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9A84578C-98AF-468E-8DED-0E4EF73A042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83A1E0-0B8C-43E1-80C8-B6C581741A06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ACF6898-8E0E-4F3A-B30B-54DBE271D6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43109165-BC2F-4D52-AF41-512E01F657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E4ABEC9-4646-4884-B0DC-F155063600B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A0337E-4BBD-4BC5-85D2-FBE97D505BD7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1352022-A73C-4AFE-AAC8-73B11A850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36EC27F7-83B8-435B-BE0D-597D00831C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B92810E-260E-4EBA-A3E9-E73FBEC4307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B58259-684A-43AD-A2E7-2B6A2A18BC6D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04DCF2B-45FE-4C6E-AEC3-4A9BFF415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755B501-B325-44C9-BC25-8083CBD8C2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3D86AA45-78BE-42E7-ADB4-2E0F129757C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DDA214-8859-4014-B657-047D8F597D22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6ACCAACB-E427-4ABA-A268-78589E9FB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C888B66-DA5B-4C39-AC33-A076789041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0E452E8-4F0B-4509-B7DC-C13800617A7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8A7E04-4385-423E-A4B7-5233AE07A773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9C35FA85-64EB-45B3-AEFD-65EAA11D8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F037B5C-BE15-48E1-83ED-6D13003A17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2A587-672B-4B75-858F-3B5AEDA551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CDC986-40F0-4D8C-BC40-C99C156172D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030584-DCC2-4480-BCE9-10BF085368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F6A287-5174-4C8A-8955-63C8B7556D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4F25B6-9B59-4238-8931-35A446FCD9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D40B51-87E6-456A-8DAA-BC488428547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98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6C09B-A98D-4C90-8D67-DF806BBE96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9FBA6A-515C-46B7-96AD-6654B296F7A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2DE365-5A77-4569-A6DE-A6009CBA3A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808157-00A7-4AB6-8BA0-610D1C0B08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EF7F73-C722-408C-BD8C-ED16736C18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CB8060-8E94-456F-B0E3-C32A39EC91F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71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0313DDD-02A6-43E9-AAEB-E5194A90714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A00E4D0-53A0-40AA-AAC3-047024E072A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33FC17-13D2-48C6-8D8A-22386810A4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1F315A-DC0C-48BA-9E05-E067FD52DC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B86EE3-59F1-4664-8FF0-5F7CA12700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083A40-098C-44C4-B041-119489C614E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03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30708-1DAE-43E3-9638-8F98D31B3C2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DE7D23-CFF8-4438-A35C-F732C97DC7A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5E557D-0838-4379-A0D3-999509A399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390828-CB19-40CB-8D27-BC2340918C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DF783E-0E0D-48FE-95DC-25B434CBD3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6F1688-CAB7-4313-8C50-ACEC808EE40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10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46D22-3FF9-48D0-9E7C-DB90CD4D90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B05C3E-25EC-4008-849C-91AA219A1A0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A46E93-C753-4A65-BA8A-7C79AA444D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440118-4B69-4C44-B0AA-C0DF32DE29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CCAAB-448C-4248-B777-FE98607D44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24D4D6-EBE6-4981-A726-ACB111C7C6C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76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6CC30-42D9-4188-A779-272232F0FD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8C49C1-C97B-4A61-9AFB-2FF45B8106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153938-2FCC-435F-BCBB-C5C7D0E936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EACF76-FBF8-4E26-BA9D-07C5A66C86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B2556A-B4E4-4A80-9157-EA042A798B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BB6AFA-678D-41E2-B683-E979E666EC4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424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4C6E2-5905-4EF3-AD44-AFC1AA31FF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B05B1E-F69A-4702-BBC1-FFA0FE8CBD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9BBE76-F0BA-45AF-B30D-BF912054FDA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4D5F0A-B4C4-4DB6-B86F-1D4F05F4E0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C7ED79-7019-4484-846A-EDD5B706B0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A4C70F-6347-4E5E-B8E9-C5121A7B0C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32DA77-56C3-4FEE-9643-FDB03F6752C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1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1F32E-DE44-4715-ADD6-880568C165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A30364-4513-45EA-BF66-3970739C21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E9CB12-D57A-4536-9CD8-627A41DC51E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4D6996F-4611-4D02-B57F-B56F072A67D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055A78E-B4D4-49AD-8580-CBF06ACCCA1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31D43A8-F8D5-4653-83E0-20F87BE068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CC75E9B-87D2-49CA-8EC5-6720C8E0B8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AE8507B-ADBA-442F-B287-CB6539D8E6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7D7706-53B7-46A0-9346-E9B96A8D704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469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84768-A57E-4553-B4B2-CB981C16A1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CFE969C-E764-40EB-A745-1537C0B67C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3AEED0-81DE-41A7-B0C3-256B14FFD2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2C360A-3F47-45E6-9585-6E6448B378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F89B13-1CC9-4F8F-B022-BEDEAFF3BB1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759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A8EF9A-11B4-4D64-9D96-57394641C0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F3981C-F11A-44FC-97B5-A9BE4D468C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F3272D-D793-4433-B735-C13C616158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A98B83-71ED-4B27-A66C-FFFD746AC8E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73309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B330C-07CA-477D-B6A1-3FAEE39C85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08871-2E84-4DA4-9CC8-4BB522F7F4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92D24B-0550-4362-A813-E03A64560DB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B655AE-8F57-421E-9A20-41CA59E197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9F6549-B147-4B76-BA02-CA71B32C71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CE6B13-BC49-4D17-AF2B-841C034873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C0E798-23B9-4D3E-A6BD-F971AE8009A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05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4CEAE-B532-485C-A228-E9570A4C7C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B6E21D-900A-4A86-8939-A7297E3F7F8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596371-4F2F-4F61-8781-408EC7E4DD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F4E3EA-BD7E-483B-A2A7-14D9E68BE8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B15ED7-E4B9-47A8-B51A-C2933FB603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1829B0-106A-43A2-A12B-4E3BE02A911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874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21531-3EA8-45AC-9039-145C64CD43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4400F92-3E8F-4F4A-A8B8-04FBBF67EC8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0B7F16-7A87-465E-BB53-878CB309089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4FB2D8-1BB8-4D32-91FC-0CD232EFDC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4D0C8B-073D-4C98-9B58-17F6C505B2C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45224C-FFC2-498C-A2F8-96DC393527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9C1885-C53E-40B7-8852-EDA98E4827B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87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05F03-A8D5-44C3-8D44-85180A3534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6AAC65-4487-4368-A6D9-4C03749B2B9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B573AC-32E6-46B9-8ABD-D1EBF539A6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30E778-313B-4C57-87A5-4C1383BCCE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9C2F58-B90F-4271-BBBB-5E2C398F84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AD5ABD-5ED2-432B-B948-E63F1680BF8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433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0CE875-1D5E-4068-BB36-13FFEB45D1D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DCC4DB-BACD-41E0-B1E3-74D4C1387BD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A4784C-F44E-4E1C-BF25-97C8DF22DF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00353A-3EC8-4186-9BC8-D4DA04F5A7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7C56B7-E283-40DA-B70B-050BA10E80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CB05B3-FB39-4AA9-A612-AB6027C9F2B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05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4F920E-3DED-4E50-80EA-11EA4D1B04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1E4898-F730-4E11-A32E-6D42C53C1D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BA7A96-34AD-4AD7-B833-170B279783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18576E-09F4-451A-8934-8845FF741C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72E753-8849-4AB6-B3E4-4E32B2467A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E725C1-E5D8-4220-94E7-48BC34BE163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0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5CCE1-7F15-4B47-A26D-D54F541D70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16F6FF-845C-4DA4-9CA3-3825ED3EA72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09B9D77-F4E2-43F0-B653-9957C321D2C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55B475-3014-4654-8863-B5C004EA70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688750-B466-476F-AF87-E9AAF5667B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6A0473-AB3F-4CEF-BEC3-38019FC466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55B4F-988F-4B7D-80CE-ACD7EA5AFEF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14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ACD7E-3569-4BCC-9A3C-2CF7FAB588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059E66-51CA-4533-8A81-2EFB744416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82D849D-1A98-4782-93F3-041E0D4E005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0AAE85A-3E07-47CF-BBF6-727941EA2AA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393288-7FF6-45B0-BCD4-4B03CA8409C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73F61BA-6A6C-4E66-B40E-D251C60308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B16763D-96F8-485E-854F-2863FAFB78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CE933BD-1DAC-4287-A0AA-0BC842C047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9D21B7-005C-4938-9798-3EFBEFE3725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55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76C65-4974-40D0-A91B-1C1BD53AB7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8A74227-EB01-432F-96A5-C1A59CFF9C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97A146-AA0E-49A0-B6EC-A09AD2F15C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94606F-FE5C-4AE6-B198-F0624B005B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5DF634-B8FD-494D-AB58-9FE0C47B3BE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30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1552733-6BD0-4E14-A88C-7B13BCC92E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90215D-00CC-4F7B-BB5B-C48ED641DF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7CA87F-0D2A-4237-85F2-734C8F3FE0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E6D019-3B1F-4333-ABF0-AAE467E119C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25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EEC64-A0E8-47A3-AE3D-F297734C4C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4ED3E8-A0E4-44BE-97B4-31C7299809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AE1963-9AF9-45E3-85AE-EB3F0954F05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D8DE4A-4FB9-4E9F-AD61-826427A3E2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A875D8-917E-4805-843B-B086624CE9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F665A0-9988-434F-8DB9-F80E4ECB01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29D876-92BA-4C56-8B74-F6BD2BD076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89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05A83-8673-4B88-A3C5-98A96C1125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90BA5D-61DA-4DEA-8CFF-882D82F9578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E59B6E-6C3B-4AC7-9F95-57913139595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61DF49-88E2-4C05-9BC6-D18CF9A3A0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3DBA46-05A7-4641-8DCC-C0B7BAE10D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3DDEDE-BD07-49CA-99DD-76B5BAC976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90BC7A-4038-4956-B3A8-25CD1E03121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2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E8D7718-5B40-4B5D-8B11-9C6E095B58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ABECE5-6EBE-4B61-B11E-1D10F04095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D647AC-0843-41B2-B785-24F4D43881A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ACACE-4BBC-4BE9-9136-47840AE697E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79A0A6-70FD-47CA-A9E3-B6BD8D6637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7B1E7F5-9683-4DC5-9177-01C13874FB4B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61A1C60-2E5B-4C0D-A17F-DD31E51F3C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F8976F-475F-4E23-974A-3358D9949A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BF9168-332D-4F0B-B5DB-D75077F4E7E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2CE342-C50F-446A-9394-C962C4585E4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EB9560-A173-40A1-9BB6-CF3EAD07A02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A03AF27-C9AA-49FC-83B7-987F1CC0042A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A2DE9997-8E8B-41FC-8492-9B4A0018F1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1697034"/>
            <a:ext cx="9071643" cy="2832116"/>
          </a:xfrm>
        </p:spPr>
        <p:txBody>
          <a:bodyPr/>
          <a:lstStyle/>
          <a:p>
            <a:pPr lvl="0"/>
            <a:r>
              <a:rPr lang="cs-CZ" sz="80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Semenné rostliny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190DA8D-0AAF-4381-A904-AA926DB01EF0}"/>
              </a:ext>
            </a:extLst>
          </p:cNvPr>
          <p:cNvSpPr txBox="1"/>
          <p:nvPr/>
        </p:nvSpPr>
        <p:spPr>
          <a:xfrm>
            <a:off x="506522" y="626400"/>
            <a:ext cx="8909995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Semenné rostliny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D954A81-3EA7-4E41-AEA3-00F9ABD1B9A3}"/>
              </a:ext>
            </a:extLst>
          </p:cNvPr>
          <p:cNvSpPr txBox="1"/>
          <p:nvPr/>
        </p:nvSpPr>
        <p:spPr>
          <a:xfrm>
            <a:off x="254157" y="1361879"/>
            <a:ext cx="9404283" cy="10839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rozmnožování roslin pomocí semen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vývoj semen není závislý na vodním prostředí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DCCEC8F-B3E6-4EEA-9BD7-FA1508F24D34}"/>
              </a:ext>
            </a:extLst>
          </p:cNvPr>
          <p:cNvSpPr txBox="1"/>
          <p:nvPr/>
        </p:nvSpPr>
        <p:spPr>
          <a:xfrm>
            <a:off x="277200" y="2759403"/>
            <a:ext cx="9198580" cy="245126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Nahosemenné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semena nejsou kryta plodem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283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     - nejčastěji v dřevnaté šišce (není plod)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Krytosemenné –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semena uložena v plodu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       - plod vzniká ze semeníku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1C7D4B-9223-4564-9D94-BB47C1194F30}"/>
              </a:ext>
            </a:extLst>
          </p:cNvPr>
          <p:cNvSpPr txBox="1"/>
          <p:nvPr/>
        </p:nvSpPr>
        <p:spPr>
          <a:xfrm>
            <a:off x="506522" y="626400"/>
            <a:ext cx="8909995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Nahosemenné rostliny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7AA61D3-B76E-4B2E-BD1B-7E88413A1A74}"/>
              </a:ext>
            </a:extLst>
          </p:cNvPr>
          <p:cNvSpPr txBox="1"/>
          <p:nvPr/>
        </p:nvSpPr>
        <p:spPr>
          <a:xfrm>
            <a:off x="254157" y="1361879"/>
            <a:ext cx="10059332" cy="20921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nevytvářejí pravé květy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- samičí šištice – nejčastěji červené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	      - vajíčka sedí na šupinách šištic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		(vždy dvě vajíčka na šupině)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FDCE0DC-CC47-4734-B2B4-C56444DE2AD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8157" y="3547442"/>
            <a:ext cx="4978441" cy="37832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6A95A723-A1D0-496C-A6DE-0E6DB76E85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40598" y="3532683"/>
            <a:ext cx="4569476" cy="38336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7BAAB6A-668F-45BC-A993-778AD773CC53}"/>
              </a:ext>
            </a:extLst>
          </p:cNvPr>
          <p:cNvSpPr txBox="1"/>
          <p:nvPr/>
        </p:nvSpPr>
        <p:spPr>
          <a:xfrm>
            <a:off x="254157" y="929880"/>
            <a:ext cx="9309771" cy="54915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samčí šištice – žluté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pyl se rozšiřuje větrem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</a:t>
            </a:r>
            <a:r>
              <a:rPr lang="cs-CZ" sz="24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(zrno má váčky)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rostliny větrosnubné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semeno má křídlo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</a:t>
            </a:r>
            <a:r>
              <a:rPr lang="cs-CZ" sz="24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(rozšiřuje se větrem)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část rostlin vytváří semena s dužinou (jinan, tis, …),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ty se rozšiřují pomocí živočichů </a:t>
            </a:r>
            <a:r>
              <a:rPr lang="cs-CZ" sz="24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(potrava)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vývin semen – trvá dva roky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5F3964AA-AB62-4C09-9A46-FE311DD4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15071" y="228600"/>
            <a:ext cx="3096076" cy="41446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297DDF5-599C-4097-A02E-06E1A0C0E7DB}"/>
              </a:ext>
            </a:extLst>
          </p:cNvPr>
          <p:cNvSpPr txBox="1"/>
          <p:nvPr/>
        </p:nvSpPr>
        <p:spPr>
          <a:xfrm>
            <a:off x="254157" y="245882"/>
            <a:ext cx="9524161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Oddělení nahosemenných rostlin: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D203244-11C7-4F2B-9423-C5030C3D018C}"/>
              </a:ext>
            </a:extLst>
          </p:cNvPr>
          <p:cNvSpPr txBox="1"/>
          <p:nvPr/>
        </p:nvSpPr>
        <p:spPr>
          <a:xfrm>
            <a:off x="253800" y="1073158"/>
            <a:ext cx="9741596" cy="20775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Jehličnany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listy přeměněny v jehlice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- borovice, smrk, modřín, jedle, tis, jalovec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Cykasy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podobné kapraďorosty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Jinany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příbuzné jehličnanům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54C13EBD-DD2F-49A2-9A7B-C8467B5A0A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29000" y="3304440"/>
            <a:ext cx="3093835" cy="38689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B0DCDFB9-03AF-4A5A-B77A-EEB3B01962C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8356" y="3273478"/>
            <a:ext cx="3183117" cy="39722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D7529CE4-DA2E-4CF7-8B81-65D549AAE13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631557" y="3582719"/>
            <a:ext cx="3360602" cy="33480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182</Words>
  <Application>Microsoft Office PowerPoint</Application>
  <PresentationFormat>Širokoúhlá obrazovka</PresentationFormat>
  <Paragraphs>32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12" baseType="lpstr">
      <vt:lpstr>Arial</vt:lpstr>
      <vt:lpstr>Calibri</vt:lpstr>
      <vt:lpstr>Comic Sans MS</vt:lpstr>
      <vt:lpstr>Liberation Sans</vt:lpstr>
      <vt:lpstr>Times New Roman</vt:lpstr>
      <vt:lpstr>Výchozí</vt:lpstr>
      <vt:lpstr>DUM%20 %20prezentace</vt:lpstr>
      <vt:lpstr>Semenné rostliny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Semenné rostliny</dc:title>
  <dc:creator>Lada</dc:creator>
  <cp:lastModifiedBy>lada johnova</cp:lastModifiedBy>
  <cp:revision>157</cp:revision>
  <dcterms:created xsi:type="dcterms:W3CDTF">2010-07-10T16:20:51Z</dcterms:created>
  <dcterms:modified xsi:type="dcterms:W3CDTF">2021-01-01T13:04:16Z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