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C7B378D-0A6F-4B06-92F8-54D4614210F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7DCB49-7FDF-493D-BB04-2FC5BC526AC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2A5C4F-2C21-4426-A2AD-50A11069110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674367-79E5-40E9-B22A-7F7D8C5B2BB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5863C9-767F-4FD1-A560-7A62D95906CE}" type="slidenum">
              <a:t>‹#›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92565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6CA3EA7-B251-4F89-82B8-9A85C9DEBA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BC07143-C1DA-4BB9-9C4B-2D4AFF754CA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FBDB8B1-4919-4BEA-AF42-A336B2FBDAA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DAAC7A-25E8-416B-A3CD-EA27BEFB7A3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1B7A45-5C99-43D2-B8E8-CDD6EAE21BB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15F378-B5C0-40BF-95E3-7D7ECD9C6E8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63326EA-401C-4191-BC6C-3DAD8C93184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52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cs-CZ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F697E081-C171-4DE3-9D76-1CA08877D4A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1B8385B-D748-4BEA-84EE-B5E0E6C9E691}" type="slidenum">
              <a:t>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68D5FCD0-A73B-4F1C-909F-AD41E9864A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A8D9816A-28C8-4B81-838E-AA4574D4B3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2047771D-2DA6-4FA5-8F9C-05234AFB0BA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9C9376-CA6F-4F42-B841-FF96FC6E51F0}" type="slidenum">
              <a:t>10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6E6A287B-C495-4DE6-928B-BADE8FD5C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94B703D3-EA4A-4E9C-A8B8-F906EA956C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986BBE64-633B-4BD5-A7DD-60017056890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7739E1-C9ED-42F3-809A-E649A13906EC}" type="slidenum">
              <a:t>11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B6BAFDA4-1DF2-4DD3-931C-78635E0FF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41B695EE-02EC-4014-ADA1-3FADB4FF27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9FB430D3-28D1-4CBD-A46D-87D4443C2A3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B278E1-8F1D-478D-819E-9BAD6838BE89}" type="slidenum">
              <a:t>12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9D059EA6-F575-432D-8427-AC084AD8E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68D838DB-AD7D-437E-B3C7-9A166520FA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BD0F17F6-A57E-499E-82FF-08E37AE2E8E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48296D-41FC-4EF3-B0AB-7FB53D660B9A}" type="slidenum">
              <a:t>13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D63D2089-0D1C-46B3-9833-1745B6ACB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AEB677E0-8CB3-43BD-AD9E-FD37E6C9AB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0BFDA21B-E85F-4D66-B0EB-2F056753047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5D32F-06F3-4D08-AAC0-9A4344B07A4C}" type="slidenum">
              <a:t>14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867FFEBC-70DD-4100-A8D4-72C172D08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93475FA8-2391-447A-95A4-A659B068C6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C4A53B98-2FDD-4D7B-9BF5-20DB451B995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31B141-B5B5-4B1A-816A-0349E99CEF0D}" type="slidenum">
              <a:t>15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9BF24C38-3E6B-441A-987C-432995E71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2482E3DD-8B32-4DAB-B131-5DA5CC72DA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99156ACC-1318-408F-A3D4-724F2DEAE52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3AA6A0-2F10-410A-B8F0-A458974C6C78}" type="slidenum">
              <a:t>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ED645A37-03F7-4E6E-BE91-F2FEDB474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E356F4B0-CDD5-446B-97EE-12A5D2AC69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BF339599-E945-41D8-8470-1B04FFEF560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CBA299A-5D1D-4748-A75D-44B854D4B8C9}" type="slidenum">
              <a:t>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8091EEF3-5A3C-4950-8729-5E18ED768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2E2E5D88-6CDF-4232-9C87-BAA66B5429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F790B3FA-7098-46F4-9C8C-0CEE1EB9BF2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A29EF5-FB5D-464B-8117-4F29579D6230}" type="slidenum">
              <a:t>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A29A6BB4-4520-457C-A5A8-C718BB2A7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6683F033-3C60-483C-AED6-547448B256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E9F1EDE3-47D6-4846-846E-FBB6A76AE54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74ECE8-88CE-4CFD-9435-8251B83E61D1}" type="slidenum">
              <a:t>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6D6C9712-B20F-4537-9E2B-BE3595906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7810107E-B0F5-4B2A-8229-B3108C2392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36BDBDB2-6D86-4ADC-9D9E-C4EC0534F18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EE1505-6729-4E2C-8144-7BAC7032FEBE}" type="slidenum">
              <a:t>6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900C7DBB-0483-4DED-B8CB-E5571EF9B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54BF81F9-EF92-4F5C-8412-7B1BDE8D79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2E21A7C3-603E-452D-94FC-3C7FE147ECE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4EB9C4-D4BF-4578-9480-71268090832C}" type="slidenum">
              <a:t>7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91841107-0E8B-4CD5-92FC-4CC674AFD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CE91A3CE-6FDF-4F8F-9E5B-AB04709AA2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AE7EF6CD-9757-4006-ACBD-69D8EE41163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0F61EE-C787-4B8D-A130-0FEA46FBC8E1}" type="slidenum">
              <a:t>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56C73D1A-456E-4E90-A154-10A7A624D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A63BC0B8-EE19-4EF7-8D27-BCFE79D6F8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3A491EFD-C5E6-4DE9-A024-2457C0D25E8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AF2CD9F-19E0-4DB4-A8EA-0F445FDF21B3}" type="slidenum">
              <a:t>9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51B6E4A7-50E5-42EB-933C-799AF1FBA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F9E39EB8-4A48-4FF8-8EDA-A8698237B0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36943C-33D0-4046-84A2-A2DC61D7C3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B9C204-F53F-4AB8-9603-91DDF9BCDA6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6D799E-5D42-4FAD-BFC2-A3C23CBBC3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388B83-0E61-4FB1-A55C-41CA0D4943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7565C2-0DAB-4571-975C-79DDA5AA7B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140A76-26A2-4058-B3B9-BAFFB485A0C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95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A550E-C31A-4A08-A5F3-6EE1289103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24F26C-861F-47A8-81D2-B6190618DAC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94CFFF-19A4-40E5-9B2B-23EFA26673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270DAE-B077-4C12-81EC-7AE592B1EC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BD6730-0CBC-45F8-9B33-2B2CEA228A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236A3B-8FB0-406C-9B82-581829C4064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14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A0FA01D-38F3-4E5E-836D-092F3AF5F29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16315C9-ADFB-47AF-9BC4-2599DE54840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879849-A5AC-4DF0-8E55-9AD68A6D15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17B300-875D-45A7-B564-C92787F483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4D2545-8C9C-4569-8C12-B83FFF50585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041C65-C440-44DF-9317-C3843698D47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305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B95C1-F5BE-45CC-8A99-E670F96C823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60A4C6-E1E2-46D9-B88B-84D52281899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2C8543-EE08-43B5-B841-58D2A0C78E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6FEE98-AFB8-43C7-9563-FB982CDD7D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D91B72-3510-4721-A960-CEEBE93DD5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685B46-6495-4268-974F-D0E1D1C128F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069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D7BCC-9A8F-4FCC-9A3B-A2C836C709A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F2B0FB-1B4D-401E-9247-BCDC9159224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6DDF24-4A9C-49B3-B7EB-497CDFD3F7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0FB53B-35EE-4F7E-8585-21D5900FBA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C8E0BC-8071-4FC4-AF17-DCEB2217E6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0A9AAD-6073-4E82-93E6-3753EA42C03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620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EE924-E00C-44F5-A384-03796F502E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4E2245-4C75-4768-B66A-62FCE15D48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283018-A03E-4EA7-A76A-45F81D9A09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2C2D40-3D2F-49DD-863E-777E780850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D6362A-CE9B-4113-9533-4FA62745B1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0324B2-40A3-4F14-8609-EBD4AC46615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127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05DEC-5CDD-47D4-8715-AFD8BADEAB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D0D53B-79D9-425D-B5BC-0090E039A09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359273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04EDD3-ADB3-4095-B48C-094A15035AD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14917" y="1768477"/>
            <a:ext cx="4359273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1BDA3B-03C5-45B2-9627-E0B4A551DD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6DF544-D6A3-4ADA-8602-EF1BB91E56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D858CA-A203-4833-A450-C428717C73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4EA71B-6AE1-4127-AA6E-2729CCE1A6E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214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9D9CE-0630-42DA-844B-FA2000D1FA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E8E722-7169-47A2-80DC-1DC5F7A38E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A512EB3-1945-4B2F-9B5B-6DBAB800F1F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31E2A7-4A83-4927-BC2E-319B9CC37A7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E13DF8D-1A33-4449-904A-04EEBBBA7B2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A54DA3-088F-45FD-959A-187B545F55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48D13E4-5B9E-40D1-A3B3-13440958DF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5455EAF-80A7-461E-8EB1-E797505008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7F8497-905D-4142-B3E4-4FFC45CFD7C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604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C3FAA-5D24-4038-BBFA-6CA7056AF65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DC8C780-F460-4A0D-894A-E5A77508422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0402DA-BA6A-42F2-BD4E-9677C68FDE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AC44D0-380A-44DF-A58A-B18F550E6E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868C79-70A8-4EF6-958A-8910A0A0C2B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41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41695C-3E6E-4808-9CD8-F007EC4123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869D65-5B40-4017-A1AB-ABF21ED6D2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D540B6-C5DE-45BA-8485-D3D51DFAB2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23AB70-AD2F-4440-A180-DFD664445DE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92407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364CB-3F21-4D75-94F1-61AE34B55E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3CA474-5AEB-4AED-BA3C-D8BD5799EA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48A0A8-BD30-45B6-A011-E7E9E2AF3DE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3FAACF-30E7-4708-9EFC-9BA4A254C7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9E0DC6-4A0A-4293-87E1-1AFA8BE79E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2B231A-B8DD-47E5-A473-026D7825FC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E2B1CB-54C1-4128-8501-A7AD4C0A3EA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57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496A3-3106-4838-92C1-EEDED78C14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D5F40-B2E7-45B8-A6A1-B631C5BD9C7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8928B5-44C6-4B1A-93EE-5139D9A58B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CC210B-EF23-4122-9DD7-977893813E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1608EA-4C89-478E-B2FF-1DBB106CE1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C3DAAD-6EF3-4B36-9FF2-8BF0DC77EEB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24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0CDA9-59D5-4B6A-A02C-CE5B33C55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514D19-FAFD-4755-B337-41E7E423A10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503202-A486-4EF7-9E56-763F2856C20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2C36E1-389D-4EDE-9D2A-38A656994C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B59C1C-D21A-4861-92C5-37119EB6DF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6EFAAC-4864-47C2-B42C-AB1EB93DAC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F71A45-D361-409C-B6C2-5E3EDE80A3E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816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44C44-F6F5-4D5B-B277-AFB19038F1A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6E62D7A-6326-4CC3-B39B-85D83CEF624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144915-45ED-4804-80CC-282E548DE0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9B3AF2-984F-4B46-A349-0A8C40AB8B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5EB4B4-3383-4C06-A01E-0F561DEF33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8E806B-9719-48EA-9AEF-2BA3666FE23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734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0D0BA66-3DB0-4359-88E4-23D84AD2952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22EA5C-94DF-411B-924B-A9236AE7370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365E66-AE06-4EF2-9533-311ED60783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5A8EF7-92D7-494B-AB9E-6917E80A57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B8C34B-8A30-4171-A849-17EC9D1DCD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F00BEC-98E0-48C3-93FE-9712B09DCA6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239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76426-9DB5-484A-BFDC-49DD4FBCA99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7AB23-880A-46CE-9745-43301182BEC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0B6C8F-4FD1-4E9B-8926-6B71020A92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0A2292-907E-4578-8756-F78D575ED3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369D19-95AF-4CD3-B2FE-2716C6D3EA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AECF7A-7D03-4497-BDC7-094E13E5676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493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3880A-42FD-49A5-9FBE-FCF4D4638F7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264350-205D-4CA1-8CB3-079E227DD23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5BE316-1292-48FB-889F-B48F08C2E0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F4844D-A2AF-48E9-93F2-3926E2D145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4F6D86-E7B8-4C0F-9A24-A71BA6DC8A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F3FAC1-D92A-41FF-9125-1CC308BAF83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922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939F0-9E55-4C87-98BC-3E63524CA5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4D67FD-3175-4766-97F2-4DD897715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9D092E-A0C2-4B45-B202-8F10377A92F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522060-F984-4737-8608-D090082823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70F282-CBB6-45F9-B551-0A0C949DC5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F15810-3EFA-43D4-BECB-1286CF03EB3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805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CEFE2-71E7-4497-9A93-81FF6E9EB2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69E9E1-BDA1-493B-A061-F0F44BE998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800225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E15A94-0C99-4636-A63A-E814E5EDF62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800225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5ED165-36F9-4C0E-81A1-E8B60C6B65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1551FE-ADA0-447E-B152-2CD69FC046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3DA47D-4CD7-488F-B6F5-F21C6F62C4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1E1C72-BDD5-4A6A-B6E7-9B7A32E1CBB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568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A14BDC-895A-48FA-BE44-D804F26346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D16A2F-5E92-49EF-9A92-ABAB62C0AB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75D03D-8A23-4AE5-B40B-47EE3A66DEF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93B13E2-7C40-486F-AF0C-4988E00E1D7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5A60A6F-C294-4802-9014-DA50D224ECD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0C87DE8-8B11-407A-A682-0083222540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AAC7A96-F036-4A82-8324-2E645AF229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4ECF1A-F4AE-4D76-979B-F086CD1B72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3C979E-4546-4D76-87E6-452265967E0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333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2310D-ABED-4731-B54C-947B2F08444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7643741-223F-4356-BEE1-9BAEA5720E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95D77F-75D3-4E6F-85F9-9DB83BD453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AC71FFE-8E2B-4FB9-94B9-D6CB337200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632768-098C-4CAD-AAE4-E4BAA63E5C6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423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5946728-5A7F-4631-992B-C1A14E3DC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CD8150-0579-490D-8558-C8AFC248C2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791EED-3038-4D14-810E-2EF432B53E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2FEBC1-0A79-4A49-8DFA-8F6ACABE7D2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02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E5E36-7DF6-4DC8-B296-61A4FC6C65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B32A91-F053-4509-B83A-B18B68F437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C9ACAC-0C8E-4746-A0AA-2BDCF7D83C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0D591A-00C3-4ED7-98BF-D2092D2F00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6BD37D-49B6-44DE-91E6-DDAAA9ED60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F45E28-056A-40CC-A7B4-BACD3236C3C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836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1B45E-AEC1-49B5-AA52-6FD919FDDC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22B64-B727-468D-A109-69F6773F7B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53FA43C-4D47-4AB5-91D8-82E13DCF184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1CEBE2-5C0D-4CAD-8B01-1849AD9F93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786F62-3707-4301-9EF2-265E0EA591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378661F-9746-4B26-BB67-74F0ACE83D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3CBA1C-9630-479C-96D7-779B5513D7A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216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02B0F-F4DA-4852-AC5E-67B8E5AD80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B6FBDCD-DE6D-4A22-969B-BD7A56AFD4E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9FFF3C-541C-41CA-8B0E-5053834747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D274F7-2D83-44C3-9D86-7ED7E27BD3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5416C9-4820-44F1-A8F8-77D88BE7D6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21406E-7A96-483D-8214-06D8AF64D5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D0A3D3-C8D8-47C8-8D1C-339F738CBA5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605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FBD16-03D3-484A-9D93-14FDDCBBAE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377F7-10CD-4052-8284-B8E31416EC8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585A72-7F07-4122-9538-A730F04148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999BF5-FFD0-45FC-A9E2-6997B28A46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A5F38C-E56C-4E5C-993A-9A0D96A5AA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581B7D-26F8-4BE8-84C8-55F5567898A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9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BCD856-9F0A-4FB7-9960-EC99533975D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576264"/>
            <a:ext cx="2266953" cy="560863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C61165-DECA-4932-8C35-93942F7C33C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576264"/>
            <a:ext cx="6653210" cy="560863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DA3FE8-0CD3-4661-A4B2-4447CC87F0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088BEA-A2D2-4EAF-BD4E-5E401AD0C7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8A8C10-CAB5-4E07-84D7-3F88678553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39C5BF-0B40-4A07-8BA2-68F235FFB27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986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E1CF6-1B97-4E31-B155-EF58054235A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E0E506-1E4C-4E0B-B11C-CDFEF9F75CC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B6925A-F83E-4346-A0D0-86598778E7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BA7DF2-D9CF-4BE2-B89E-8114B084E4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AFC472-3EC9-4CD7-A8E8-B75C18314F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A20F85-EB90-4D36-BBED-A86FA60B69C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022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28EC58-1E01-4A0F-9ED5-46A35163692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D3AD3-DCD8-4904-B977-EDD23F7BF49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180BEC-8A41-40C5-8971-A1F5D24335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9EDBB6-8C54-45D4-A353-A09AEAC61B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C684BD-3822-4A07-B9C4-81A0C62A08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E227A0-393A-4B6D-8223-B8ACED08EE4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4580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7784E-E8DA-4046-9601-E235C2082F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D81EE0-F22B-43BC-8E53-DBD97F606F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C01395-AEA7-4CCF-91DB-D7F5F0F8A4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5AC465-E6E9-4C11-ADBA-F6E6CECF05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6386FB-5B88-4A49-A6C0-56608C6071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49E8D1-063C-493C-8A30-18C90B9124D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506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26D8-A521-422E-BD78-490966B8EE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B528B9-E772-4094-83E4-99E9316503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824035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05872C-1A17-4265-A115-F939D304833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824035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7C80BD-4D9A-4CCC-BBB9-F0DD7970D4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1F4305-77BD-4FB3-ABF1-2BA2002835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0C0E4F-E4E6-4D8A-A4C4-A5F9A23A11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732F27-FC0A-44B3-8FD0-CB0A81DEC4C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125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A004E-D31E-4E46-B2AD-E2ACC20071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8C3EAA-0293-4E0B-B077-EFF27817B7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F5FCD4-8656-4DA3-9FF1-9E83DCDC019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7CFA874-34D1-494B-BD3D-C22BE2BCAD4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69A0B5F-3C2D-48AA-B620-754A7AF721D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5179F8D-7A4C-47E3-BA65-CE41DFDE37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3B9AA4D-CE4E-4A14-BCB5-E378E3D985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32F1291-9678-4B72-8EDE-5F8F7E7296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0355F1-3D44-4B17-974F-433644B33D6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009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0628C9-F549-493E-8FC0-BE4D3AF16F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965E9EC-BCFB-4852-BC7D-390C1EAD87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EF62E1-0B83-4D07-BD8E-086E9E1A32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55029C-CD4C-4B00-BCCA-322B603988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119951-4EEC-4FE9-A9D7-F8697413C0B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83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7C9E1-DA7C-4A8C-9A69-8952D3909F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09870-FF5D-46B0-80F2-8CA552790B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81000B-ADB1-4B95-83D6-7B2A5B146B7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E584DF-D57E-4CCE-A110-E9FC0D0D13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0E8128-C6C9-4B0A-870C-D0998EF952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D7A5DA-286F-41C4-980F-484C12048C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5DF880-4D4B-4002-96A4-2332D17735A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5651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8022689-065B-47F8-BA98-5885758B4C4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7BA5080-070B-4BEE-A89D-71AC3A427A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4BC5C5-7C7D-42DD-A335-685D5A2284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9ED6A1-7EE8-4DAC-B6AA-2DF1854A890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783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677CA-90F5-4812-99D5-E76C83F49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54EB9B-C762-452F-AAAB-08F4B870448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AFC5C3-C942-41E9-B1A9-F254CA1C099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DCEB68-23CF-4A8B-A325-75DAE7B2A4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500D1F-3DFE-4AB2-9DC1-E8AC022A50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6B0AAB-AD3A-4323-B36D-7B87B9D9D5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EBCA91-97C3-48A9-B40F-D71D3F10C30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267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3136D-09DF-4D8C-AE8B-AEE121EB58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81C270-770C-4443-AF99-54043C200A7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ECCE87-FD78-43D1-AB79-68988FB69A1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F2B7F7-9467-4425-9206-B03882BCA6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548580-A253-43C6-9623-CF7F8D2A5C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7C0432-9227-4395-81B7-82A2DED746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69ECC0-C4A6-4A9C-BCE4-D899C4D451E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005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220F2-93F5-42FC-BD80-89E61CC0C2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010EEEB-99C6-4D7D-B2D0-47595E352A2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C19EF4-4206-44A1-9D73-D2E231431F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4A1B9C-C2C9-478C-98B4-D2F96B51EC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F8836F-6BF9-4681-859E-05F040CD61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668897-6A99-4E17-897F-D55FBC864F8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869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1CE24D4-EB7C-4539-8E7A-7EEB907643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87341"/>
            <a:ext cx="2266953" cy="592137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71A2CB-534B-4DA4-8E2C-11DBA7D9F77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87341"/>
            <a:ext cx="6653210" cy="592137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65F532-FC00-4707-843A-941DA42D93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8F1EFA-C688-455F-B9B7-47BEAF7AFF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716095-BD57-45F4-8852-85CD435E00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922A3B-D985-4C0E-87B2-066CE838DB6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56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56F368-3662-4BBA-BA58-E66D6319E3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554437-66D1-441D-AF54-2CDFF50ABE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F6FFBC-6E7E-4CF8-93FD-1A051A78E35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C06B917-5378-4A85-9FBC-A11FFDF9922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21D769C-DBCE-4C85-856E-68E1D9BA15B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CD8A6E3-6A0B-4C71-A27F-D8A1D92AF9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3941EA5-6EB6-4902-A88A-8834915022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FF373F-E036-4CC3-A88F-925D5CEAE4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B7E6D6-F832-40E8-9B64-5943CC64F25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08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59F9B-C0FE-46B4-8C67-110F57A5C0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DF35DCC-AC9A-4935-BFD2-E7E51225DD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A1E0AC-279A-458E-B518-45A14704B2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40341C3-D78B-4C85-8541-8957360DB4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5B690D-9CBB-44D2-B1AF-A1F58E5D8B0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8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95C844-3B91-4A5A-B136-442283A7F6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EA08ECF-DA4C-478C-A0DB-BCA725F17C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898C88-84A0-4D68-9EB3-E54CB7BD0E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E35FC-634E-4C47-BB0E-A5F481CB01E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00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80E2F-7E63-4D56-86A3-2969E10E72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8996B3-3B74-462E-AF4A-4B7D4164C0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830228-A60E-4F0A-AEEE-60F63E7D594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B4081B-42AD-4F04-8FFF-34BC2D466F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2F7D6F-5838-445C-B7B5-579F2F5EE6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CE332F-0601-47A6-B8BD-D381B84CF8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45421B-E49C-490F-ACFE-FC4481DDB6E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29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DA6AA-895E-4116-9658-1D584BCE01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56810D-6715-46CD-861B-EF47CC7376C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0AEFDB-A060-4F3D-B4C9-6CEF1FF21C0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1896D7-D2D8-47E1-A59C-D9DF63DE5B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30979C-B96B-4B11-B10E-724C87670D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2627DD-2FB3-42AF-BCB0-3DDD081EF1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FD9369-8FD4-4F1A-B8D5-FFBEDA863E3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BD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DC3CB88-AB90-4B9C-B980-7859F0377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3D5371-5FAB-4875-BC74-D937C68DDD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3848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846810-6611-42F5-BBD2-C839398DF73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974AD3-D590-4AB1-892C-74BCE2A9596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C6075B-55BF-4592-92FD-6534EB9E730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FAE10D9-A670-488E-B75C-AF4C5A4755C7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E6CB386-1902-4285-A3E6-71D771E863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C28D05-4A7B-4023-8D36-6D2546357B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8870036" cy="49895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2482BF-463A-4DC0-ADAB-77F3804B6FF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C73EBD-8866-49DF-B729-0919274A514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6904AF-C54D-4F41-ADC7-B2F1CE94E6C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B9B114B-DBB3-4AED-87DC-520EC9D10D50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Liberation Sans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Liberation Sans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AC048C57-2316-4059-8DC2-8CE74284E19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22" y="722"/>
            <a:ext cx="10079641" cy="75596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nadpis 2">
            <a:extLst>
              <a:ext uri="{FF2B5EF4-FFF2-40B4-BE49-F238E27FC236}">
                <a16:creationId xmlns:a16="http://schemas.microsoft.com/office/drawing/2014/main" id="{1513048C-4E41-4EDE-99B8-836356BC9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575998"/>
            <a:ext cx="7200003" cy="719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F2BB1C-4753-41E7-9670-4D3493A0DF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99996"/>
            <a:ext cx="9072000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4F61B7-262E-415B-9A63-C842F8640BA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F78AFC-2680-4845-92ED-3C288EA5114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AD29D5-3712-455E-9102-A2669564E5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6996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F883C67-D4D8-443A-AD49-1CB094AB592E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3600" b="0" i="0" u="none" strike="noStrike" kern="1200" cap="none" spc="0" baseline="0">
          <a:solidFill>
            <a:srgbClr val="000000"/>
          </a:solidFill>
          <a:uFillTx/>
          <a:latin typeface="Arial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cs-CZ" sz="2600" b="0" i="0" u="none" strike="noStrike" kern="1200" cap="none" spc="0" baseline="0">
          <a:solidFill>
            <a:srgbClr val="000000"/>
          </a:solidFill>
          <a:uFillTx/>
          <a:latin typeface="Liberation Sans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98FAE0E5-BD96-435A-A82B-8ACEC5D66B9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79641" cy="75556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nadpis 2">
            <a:extLst>
              <a:ext uri="{FF2B5EF4-FFF2-40B4-BE49-F238E27FC236}">
                <a16:creationId xmlns:a16="http://schemas.microsoft.com/office/drawing/2014/main" id="{1183257B-57A0-491C-B41E-BEFD8561D2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87999"/>
            <a:ext cx="8100002" cy="11041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0E3AEE-D489-43F4-A2BF-7A06CAECC3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823761"/>
            <a:ext cx="9072000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1749C2-3AFB-4B50-9C7D-70E9CB74B63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6803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B751CE-010E-4868-B867-40175A2329B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6803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07CC34-5704-47BF-AC17-CF6B221D8B4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6803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3B984AD-7914-4BFA-8E55-C1127C831DFF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prezentace">
            <a:extLst>
              <a:ext uri="{FF2B5EF4-FFF2-40B4-BE49-F238E27FC236}">
                <a16:creationId xmlns:a16="http://schemas.microsoft.com/office/drawing/2014/main" id="{456F64F8-10E3-4AA5-9B7F-61AE5A2F4C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5800" y="2057043"/>
            <a:ext cx="9452518" cy="2832116"/>
          </a:xfrm>
        </p:spPr>
        <p:txBody>
          <a:bodyPr/>
          <a:lstStyle/>
          <a:p>
            <a:pPr lvl="0"/>
            <a:r>
              <a:rPr lang="cs-CZ" sz="8000">
                <a:solidFill>
                  <a:srgbClr val="355E00"/>
                </a:solidFill>
                <a:effectLst>
                  <a:outerShdw dist="17962" dir="2700000">
                    <a:srgbClr val="000000"/>
                  </a:outerShdw>
                </a:effectLst>
                <a:latin typeface="Comic Sans MS" pitchFamily="66"/>
              </a:rPr>
              <a:t>Třída – Hmyz</a:t>
            </a:r>
            <a:br>
              <a:rPr lang="cs-CZ" sz="8000">
                <a:solidFill>
                  <a:srgbClr val="355E00"/>
                </a:solidFill>
                <a:effectLst>
                  <a:outerShdw dist="17962" dir="2700000">
                    <a:srgbClr val="000000"/>
                  </a:outerShdw>
                </a:effectLst>
                <a:latin typeface="Comic Sans MS" pitchFamily="66"/>
              </a:rPr>
            </a:br>
            <a:r>
              <a:rPr lang="cs-CZ" sz="8000">
                <a:solidFill>
                  <a:srgbClr val="355E00"/>
                </a:solidFill>
                <a:effectLst>
                  <a:outerShdw dist="17962" dir="2700000">
                    <a:srgbClr val="000000"/>
                  </a:outerShdw>
                </a:effectLst>
                <a:latin typeface="Comic Sans MS" pitchFamily="66"/>
              </a:rPr>
              <a:t>Motýli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027AD38-EDC6-42B4-96D6-C2B28E074B91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C172174C-68DA-4B1C-A3DB-49CA1BA84845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C6DCD2B-BC1F-4B5C-809E-80F8EE0064AB}"/>
              </a:ext>
            </a:extLst>
          </p:cNvPr>
          <p:cNvSpPr txBox="1"/>
          <p:nvPr/>
        </p:nvSpPr>
        <p:spPr>
          <a:xfrm>
            <a:off x="277200" y="1623956"/>
            <a:ext cx="9394563" cy="207611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Okáči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hojní, nenápadní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křídla hnědá se skvrnami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okáč luční, bojínkový, ...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9F4E2919-9FD9-414C-A1F8-6A0BB1C95A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798" y="3706200"/>
            <a:ext cx="4784040" cy="35125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2938A625-9124-48E4-9D6E-CD863F99608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63998" y="3722760"/>
            <a:ext cx="4462198" cy="35794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1A3442-950F-4B7F-A4DE-E3829548B8E4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83A62300-0B5E-42E5-88F9-EAADEDAD082D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7DC870F-5B19-40AD-9376-C30499511701}"/>
              </a:ext>
            </a:extLst>
          </p:cNvPr>
          <p:cNvSpPr txBox="1"/>
          <p:nvPr/>
        </p:nvSpPr>
        <p:spPr>
          <a:xfrm>
            <a:off x="277200" y="1623956"/>
            <a:ext cx="3616561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Další denní motýli: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0BDCE38-02F3-42A9-9030-BE8E3F57A445}"/>
              </a:ext>
            </a:extLst>
          </p:cNvPr>
          <p:cNvSpPr txBox="1"/>
          <p:nvPr/>
        </p:nvSpPr>
        <p:spPr>
          <a:xfrm>
            <a:off x="318238" y="4296244"/>
            <a:ext cx="1794958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batolec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7D4FC8A-0ACB-4AA7-8A67-E9DDAFCA2AB3}"/>
              </a:ext>
            </a:extLst>
          </p:cNvPr>
          <p:cNvSpPr txBox="1"/>
          <p:nvPr/>
        </p:nvSpPr>
        <p:spPr>
          <a:xfrm>
            <a:off x="7969681" y="4028754"/>
            <a:ext cx="1794958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otakárek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B7D591B-CB46-4EB0-8033-6E5C658E8AFE}"/>
              </a:ext>
            </a:extLst>
          </p:cNvPr>
          <p:cNvSpPr txBox="1"/>
          <p:nvPr/>
        </p:nvSpPr>
        <p:spPr>
          <a:xfrm>
            <a:off x="1194837" y="5888882"/>
            <a:ext cx="2112483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perleťovec</a:t>
            </a: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DE3EF0F9-2C62-4E41-8411-44706F31C6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6482" y="2269083"/>
            <a:ext cx="3138842" cy="21088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EBB54C9A-DA40-4B59-9544-927C497904E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64598" y="1301758"/>
            <a:ext cx="4211278" cy="2844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">
            <a:extLst>
              <a:ext uri="{FF2B5EF4-FFF2-40B4-BE49-F238E27FC236}">
                <a16:creationId xmlns:a16="http://schemas.microsoft.com/office/drawing/2014/main" id="{D45279F9-3C8F-4D1A-8FE1-B9DB302A10F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25316" y="4007156"/>
            <a:ext cx="4245476" cy="35459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EA9F1FA-13B0-4FA4-A1AD-A910AAF69753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5091D1BF-F1CD-46CF-88F8-473FCCD50E20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12A4AA3-2320-4392-87D9-FF2547FBFD52}"/>
              </a:ext>
            </a:extLst>
          </p:cNvPr>
          <p:cNvSpPr txBox="1"/>
          <p:nvPr/>
        </p:nvSpPr>
        <p:spPr>
          <a:xfrm>
            <a:off x="277200" y="1623956"/>
            <a:ext cx="2797561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Noční motýli: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E032A149-26CB-4B10-8927-2C3CF71E78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0478" y="3071881"/>
            <a:ext cx="4170962" cy="29606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900DF9C-78FC-4575-AA2B-42D495690973}"/>
              </a:ext>
            </a:extLst>
          </p:cNvPr>
          <p:cNvSpPr txBox="1"/>
          <p:nvPr/>
        </p:nvSpPr>
        <p:spPr>
          <a:xfrm>
            <a:off x="5591519" y="2476076"/>
            <a:ext cx="2797561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Píďalky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141A1C8-5486-47B6-9915-EE99AFE62728}"/>
              </a:ext>
            </a:extLst>
          </p:cNvPr>
          <p:cNvSpPr txBox="1"/>
          <p:nvPr/>
        </p:nvSpPr>
        <p:spPr>
          <a:xfrm>
            <a:off x="277556" y="2469236"/>
            <a:ext cx="3415677" cy="601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Přástevník medvědí</a:t>
            </a: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AF67ABAA-5E86-49A1-930A-06A41BFF11B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17363" y="3088440"/>
            <a:ext cx="5158441" cy="40471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93EE6E1-DB4D-4E9C-94DB-7C6627F29DF7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3B4C13B1-EC4B-495A-ACCF-170ECE2DA3FF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2D8168F-51C4-4A97-A349-B18C12F2990C}"/>
              </a:ext>
            </a:extLst>
          </p:cNvPr>
          <p:cNvSpPr txBox="1"/>
          <p:nvPr/>
        </p:nvSpPr>
        <p:spPr>
          <a:xfrm>
            <a:off x="277200" y="1623956"/>
            <a:ext cx="9394563" cy="25729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Lišajové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dobří letci (až 50 km/h)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mohutné tělo, úzká křídla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lišaj smrtihlav, borový, vrbkový, paví oko, …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martináč hruškový, stužkonoska, bekyně mniška, ...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555073CA-9195-454D-AB5F-0E0553D30A5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87680" y="4196876"/>
            <a:ext cx="5130360" cy="32392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6EAB3F-B059-4091-9D6E-9C356FC099B1}"/>
              </a:ext>
            </a:extLst>
          </p:cNvPr>
          <p:cNvSpPr txBox="1"/>
          <p:nvPr/>
        </p:nvSpPr>
        <p:spPr>
          <a:xfrm>
            <a:off x="6818040" y="6126123"/>
            <a:ext cx="2707200" cy="625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Lišaj paví oko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5EBE57E-99F3-4FB0-8789-A90CE484F88D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F872310B-F866-4119-AC52-002FCED06889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DAA41A9-5CE3-4376-AFD2-2EE0E48D99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355" y="1567802"/>
            <a:ext cx="3987003" cy="28270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D4210473-1339-4C10-B64A-8070C9FAA88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78675" y="1570317"/>
            <a:ext cx="4580997" cy="28915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19716967-9E2C-4E8F-8C14-4286A36CC54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146761" y="4571643"/>
            <a:ext cx="4105436" cy="28479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492001-4BA3-4860-A468-66E999E6E30D}"/>
              </a:ext>
            </a:extLst>
          </p:cNvPr>
          <p:cNvSpPr txBox="1"/>
          <p:nvPr/>
        </p:nvSpPr>
        <p:spPr>
          <a:xfrm>
            <a:off x="7252197" y="4571643"/>
            <a:ext cx="2707200" cy="625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Bekyně mniška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22CB26-7BCB-4B23-BBC6-B6966F99CB9E}"/>
              </a:ext>
            </a:extLst>
          </p:cNvPr>
          <p:cNvSpPr txBox="1"/>
          <p:nvPr/>
        </p:nvSpPr>
        <p:spPr>
          <a:xfrm>
            <a:off x="7324197" y="6443639"/>
            <a:ext cx="2707200" cy="625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Lišaj smrtihlav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B9EDD7E-41EE-4BF1-A93F-397F4002F1EC}"/>
              </a:ext>
            </a:extLst>
          </p:cNvPr>
          <p:cNvSpPr txBox="1"/>
          <p:nvPr/>
        </p:nvSpPr>
        <p:spPr>
          <a:xfrm>
            <a:off x="166676" y="4505038"/>
            <a:ext cx="2707200" cy="625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Lišaj vrbkový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4AEF504-2EE6-4948-9ACE-FD075C0626D5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3A7440AA-DE3C-4004-986C-4A795CD61DCE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E365CD00-5DD8-49D1-9EEA-37264866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355" y="1567802"/>
            <a:ext cx="3987003" cy="28270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588E9A-3C35-4EE5-9CFA-2C8934D07B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12598" y="1570317"/>
            <a:ext cx="4580997" cy="28915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5782E8AD-F2C8-4D19-940B-5A136A0CD5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36198" y="4643643"/>
            <a:ext cx="4105436" cy="28479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3053A72-9617-40ED-A347-B502DA399CCE}"/>
              </a:ext>
            </a:extLst>
          </p:cNvPr>
          <p:cNvSpPr txBox="1"/>
          <p:nvPr/>
        </p:nvSpPr>
        <p:spPr>
          <a:xfrm>
            <a:off x="6650641" y="4571643"/>
            <a:ext cx="3442679" cy="7254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Martináč hruškový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5278E1-ED8F-49A0-9AD1-869578E3F0AA}"/>
              </a:ext>
            </a:extLst>
          </p:cNvPr>
          <p:cNvSpPr txBox="1"/>
          <p:nvPr/>
        </p:nvSpPr>
        <p:spPr>
          <a:xfrm>
            <a:off x="6873124" y="6443639"/>
            <a:ext cx="2707200" cy="625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Lišaj kyprejový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C560ADB-51D9-4D33-8B39-563819CE7530}"/>
              </a:ext>
            </a:extLst>
          </p:cNvPr>
          <p:cNvSpPr txBox="1"/>
          <p:nvPr/>
        </p:nvSpPr>
        <p:spPr>
          <a:xfrm>
            <a:off x="166676" y="4505038"/>
            <a:ext cx="2707200" cy="625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martináček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903E148-6C97-4294-92BF-4475B0F420A9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589F0A9F-320A-452A-9DA3-3E2DB7D5267C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8412ABD-0937-4707-A30A-3F17C47D28BE}"/>
              </a:ext>
            </a:extLst>
          </p:cNvPr>
          <p:cNvSpPr txBox="1"/>
          <p:nvPr/>
        </p:nvSpPr>
        <p:spPr>
          <a:xfrm>
            <a:off x="277200" y="1443956"/>
            <a:ext cx="9682197" cy="55551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denní a noční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u nás asi 2500 druhů (180 000 druhů na světě)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dva páry křídel na obou stranách se šupinami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larvy – housenky – žravé – ústní ústrojí kousací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- několikrát se převlékají, většinou býložravé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- zakuklí se (kukly volné, připevněné, na stopce)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- na prvních třech článcích – končetiny, vzadu - háčky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dospělci - ústní ústrojí  sací (sají nektar)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odděleného pohlaví (často pohlaví dvoutvárnost)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motýli – denní – barevní, tykadla kyjovitá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	- noční – nenápadné zbarvení, tykadla hřebenitá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1B77A59-0429-42C0-B13A-B1FE1F4ADDB8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878D106A-AED8-4E7F-AAB8-4EDDBC43AB7D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AB2F31-C672-4E75-BC4F-3A1F704DA756}"/>
              </a:ext>
            </a:extLst>
          </p:cNvPr>
          <p:cNvSpPr txBox="1"/>
          <p:nvPr/>
        </p:nvSpPr>
        <p:spPr>
          <a:xfrm>
            <a:off x="277200" y="1587956"/>
            <a:ext cx="4552203" cy="5947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housenky motýlů: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C14179B5-512F-496C-A45E-4E23B7D884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60282" y="2182681"/>
            <a:ext cx="3335036" cy="23457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2546A2E3-4CBB-49E1-A6DF-399E68CC539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21239" y="1609920"/>
            <a:ext cx="3619442" cy="24598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1B9BBE86-E619-4155-855B-10699213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0843" y="4745882"/>
            <a:ext cx="4087084" cy="27773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8CDD175D-4B4B-48EB-ACD4-3D82D73B312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12559" y="4428356"/>
            <a:ext cx="4678920" cy="30077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CFDF5C7-666E-45E7-9EF1-A3EDA60A4442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CA821621-31C0-4F60-A5B5-20CCCFC8E569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88D5D98-2E59-4D94-8688-5D5FB1875394}"/>
              </a:ext>
            </a:extLst>
          </p:cNvPr>
          <p:cNvSpPr txBox="1"/>
          <p:nvPr/>
        </p:nvSpPr>
        <p:spPr>
          <a:xfrm>
            <a:off x="277200" y="1587956"/>
            <a:ext cx="4552203" cy="5947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kukly motýlů: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7BA0986C-2B8C-4AB4-9FF1-8ABB3D7797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9316" y="2182681"/>
            <a:ext cx="3335036" cy="23457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DD18626-E8CC-4BC9-94FF-9B81B78A6AC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29403" y="1609920"/>
            <a:ext cx="4144316" cy="29854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05E80A6A-E2FC-4F01-B27B-3128D3613E6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30080" y="4695480"/>
            <a:ext cx="4087084" cy="27773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2147406-07F8-4546-9AB0-760A0950DA82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FC756D68-00EA-4A94-BF7A-8532D374BB60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288ED4D-57C3-4C80-BFE5-62B21AD7AAF4}"/>
              </a:ext>
            </a:extLst>
          </p:cNvPr>
          <p:cNvSpPr txBox="1"/>
          <p:nvPr/>
        </p:nvSpPr>
        <p:spPr>
          <a:xfrm>
            <a:off x="277200" y="1623956"/>
            <a:ext cx="9394563" cy="207611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Babočky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nejhojnější čeleď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</a:t>
            </a:r>
            <a:r>
              <a:rPr lang="cs-CZ" sz="2800" b="1" i="1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babočka admirál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dospělci přilétají z jižní Evropy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 babočka osiková, kopřivová, paví oko, síťkovaná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2CAECA2B-08D2-4AE5-B826-4C28C789C83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2439" y="3700083"/>
            <a:ext cx="4409995" cy="37360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8F43BB-37A7-4302-A506-A6D3A06146A4}"/>
              </a:ext>
            </a:extLst>
          </p:cNvPr>
          <p:cNvSpPr txBox="1"/>
          <p:nvPr/>
        </p:nvSpPr>
        <p:spPr>
          <a:xfrm>
            <a:off x="5950083" y="6398276"/>
            <a:ext cx="3131637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babočka admirál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A09C1DD-08D1-42F9-8A04-133733EFA9BB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F1D8CAEC-516E-4A5A-80A4-FC5C6C57A1A1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AFF963-EA8C-4D2D-87ED-8325413E85CD}"/>
              </a:ext>
            </a:extLst>
          </p:cNvPr>
          <p:cNvSpPr txBox="1"/>
          <p:nvPr/>
        </p:nvSpPr>
        <p:spPr>
          <a:xfrm>
            <a:off x="277200" y="1623956"/>
            <a:ext cx="3131637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babočka paví oko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1E72C486-1A91-4952-AB32-F9D8F44221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7200" y="2202844"/>
            <a:ext cx="3048115" cy="2760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A0E879D7-55C0-47A5-B7A8-F4AB32F7063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17521" y="1734479"/>
            <a:ext cx="3119036" cy="29444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85D3D20-4352-4224-9A32-0D721210CC9A}"/>
              </a:ext>
            </a:extLst>
          </p:cNvPr>
          <p:cNvSpPr txBox="1"/>
          <p:nvPr/>
        </p:nvSpPr>
        <p:spPr>
          <a:xfrm>
            <a:off x="7232035" y="4678920"/>
            <a:ext cx="2724838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babočka bílé C</a:t>
            </a: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D4DC9AEB-61BE-4E05-9471-E195CCAF639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25316" y="3873599"/>
            <a:ext cx="3519361" cy="30110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E8A648A-6EC9-49C2-A96C-DE9563CF70EE}"/>
              </a:ext>
            </a:extLst>
          </p:cNvPr>
          <p:cNvSpPr txBox="1"/>
          <p:nvPr/>
        </p:nvSpPr>
        <p:spPr>
          <a:xfrm>
            <a:off x="3239636" y="6786000"/>
            <a:ext cx="3830037" cy="6181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babočka kopřivová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F695CBF-047F-4C2C-A359-8F6DD649EAEC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21B5828D-5C8F-4476-B597-16EA7CA74C39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6A862FD-13E2-4560-AFDA-1D6910650D39}"/>
              </a:ext>
            </a:extLst>
          </p:cNvPr>
          <p:cNvSpPr txBox="1"/>
          <p:nvPr/>
        </p:nvSpPr>
        <p:spPr>
          <a:xfrm>
            <a:off x="277200" y="1623956"/>
            <a:ext cx="9114117" cy="5871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babočka síťkovaná – letní forma  a jarní forma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61528C72-38DA-4073-8ACC-927C4B00F19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7200" y="2202844"/>
            <a:ext cx="3048115" cy="2760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B14DAEC9-CBE3-45CD-B383-9B1436ADBD7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98236" y="2211119"/>
            <a:ext cx="3392277" cy="27759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7D70D98-83E1-4A03-A0AF-FFBCECEB2B10}"/>
              </a:ext>
            </a:extLst>
          </p:cNvPr>
          <p:cNvSpPr txBox="1"/>
          <p:nvPr/>
        </p:nvSpPr>
        <p:spPr>
          <a:xfrm>
            <a:off x="6280922" y="6724799"/>
            <a:ext cx="3830037" cy="6181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babočka bodláková</a:t>
            </a: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D0A562EF-6FD4-473B-9CF1-218450E1E08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07679" y="4595399"/>
            <a:ext cx="3593162" cy="29484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5268DC8-8880-4BE9-8395-9EEB2BB07E47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29FF63B2-78F9-4DA1-900E-7D97C47285D6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FF318EC-6043-491C-B3E2-426CA2A7C1EE}"/>
              </a:ext>
            </a:extLst>
          </p:cNvPr>
          <p:cNvSpPr txBox="1"/>
          <p:nvPr/>
        </p:nvSpPr>
        <p:spPr>
          <a:xfrm>
            <a:off x="277200" y="1623956"/>
            <a:ext cx="9394563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Bělásci, žluťásci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ECF05E94-60E8-4E9B-BC7E-9078972F32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3159" y="2159639"/>
            <a:ext cx="3302639" cy="28033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4176F4CE-0B90-4F53-87C4-E54298AE4D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8481" y="1787761"/>
            <a:ext cx="4280763" cy="30412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50EB424C-F4DF-4C99-B3D8-86010D05881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05715" y="4094280"/>
            <a:ext cx="4829037" cy="33083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A05DB43-DF17-4981-8F07-C0C567F6AD75}"/>
              </a:ext>
            </a:extLst>
          </p:cNvPr>
          <p:cNvSpPr txBox="1"/>
          <p:nvPr/>
        </p:nvSpPr>
        <p:spPr>
          <a:xfrm>
            <a:off x="71999" y="503998"/>
            <a:ext cx="9923397" cy="797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Řád: Motýli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F02A7698-1A26-414C-9F85-65760D602BBC}"/>
              </a:ext>
            </a:extLst>
          </p:cNvPr>
          <p:cNvSpPr/>
          <p:nvPr/>
        </p:nvSpPr>
        <p:spPr>
          <a:xfrm>
            <a:off x="350279" y="1799996"/>
            <a:ext cx="8358118" cy="40629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CD5E12-7AB6-4370-844B-424719C42115}"/>
              </a:ext>
            </a:extLst>
          </p:cNvPr>
          <p:cNvSpPr txBox="1"/>
          <p:nvPr/>
        </p:nvSpPr>
        <p:spPr>
          <a:xfrm>
            <a:off x="277200" y="1623956"/>
            <a:ext cx="9394563" cy="665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Modrásci –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samičky jsou hnědé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BFDAB85B-53A5-4192-8EDC-40F76A9269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7200" y="2289236"/>
            <a:ext cx="4614839" cy="35625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E689BE8A-D5ED-4B3A-9DD5-97CBD09823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79958" y="2289236"/>
            <a:ext cx="4791236" cy="394704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M%20 %20prezent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spir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int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309</Words>
  <Application>Microsoft Office PowerPoint</Application>
  <PresentationFormat>Širokoúhlá obrazovka</PresentationFormat>
  <Paragraphs>78</Paragraphs>
  <Slides>15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15</vt:i4>
      </vt:variant>
    </vt:vector>
  </HeadingPairs>
  <TitlesOfParts>
    <vt:vector size="25" baseType="lpstr">
      <vt:lpstr>Arial</vt:lpstr>
      <vt:lpstr>Calibri</vt:lpstr>
      <vt:lpstr>Comic Sans MS</vt:lpstr>
      <vt:lpstr>Liberation Sans</vt:lpstr>
      <vt:lpstr>Liberation Serif</vt:lpstr>
      <vt:lpstr>Times New Roman</vt:lpstr>
      <vt:lpstr>Výchozí</vt:lpstr>
      <vt:lpstr>DUM%20 %20prezentace</vt:lpstr>
      <vt:lpstr>Inspiration</vt:lpstr>
      <vt:lpstr>Vintage</vt:lpstr>
      <vt:lpstr>Třída – Hmyz Motýli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Třída – Hmyz Motýli</dc:title>
  <dc:creator>Lada</dc:creator>
  <cp:lastModifiedBy>lada johnova</cp:lastModifiedBy>
  <cp:revision>162</cp:revision>
  <dcterms:created xsi:type="dcterms:W3CDTF">2010-07-10T16:20:51Z</dcterms:created>
  <dcterms:modified xsi:type="dcterms:W3CDTF">2021-01-09T23:55:01Z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rmace 1">
    <vt:lpwstr/>
  </property>
  <property fmtid="{D5CDD505-2E9C-101B-9397-08002B2CF9AE}" pid="3" name="Informace 2">
    <vt:lpwstr/>
  </property>
  <property fmtid="{D5CDD505-2E9C-101B-9397-08002B2CF9AE}" pid="4" name="Informace 3">
    <vt:lpwstr/>
  </property>
  <property fmtid="{D5CDD505-2E9C-101B-9397-08002B2CF9AE}" pid="5" name="Informace 4">
    <vt:lpwstr/>
  </property>
</Properties>
</file>