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6E46616-6D0F-41FE-BFF2-AFE3F4B69C9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5C7BC0C-3E6C-4983-B530-CF61F721B40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5C8FF7-58B9-47BF-8AA0-9CCCD32782B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66F1A3-A48D-4A81-B51D-96D8FA8F91B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491034D-17B8-4412-945C-728965FB91CC}" type="slidenum">
              <a:t>‹#›</a:t>
            </a:fld>
            <a:endParaRPr lang="cs-CZ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52444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A1E818E-5DD0-4912-8D39-5C8DFF7240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C5C7F52-3FD6-49D3-B8DB-4FE027BC9B1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7E0DA69D-1769-46F2-8C01-50714EF48B7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B8D6A3-2714-401A-A32E-0E4A1DC1247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18C449-79C0-459D-B39D-F9DEC5EC1F2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F29420-93AE-4BBC-A269-D4AFCDF5FE9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4875C22-E1F4-4E4A-9B11-277D1ED498C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4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cs-CZ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6748C6-940A-4526-A302-FCE7E22710E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11E112E-FDA0-468E-B96B-7524E48DFA2C}" type="slidenum">
              <a:t>1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11E971E-E9C8-42E9-862C-0F1CE8539FF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18E65E2-6326-4B12-B1F6-3AE8425762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cs-CZ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600FF0-44FA-4E91-972A-438280B3FA1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7E44A5E-FAFF-49EB-AB71-4FAF11169397}" type="slidenum">
              <a:t>10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143BB1-96CB-4861-8076-11EE1CA39E0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79A789C-051A-4BA9-8048-6EBF95D4C3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cs-CZ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048C1F-0CA5-4706-8477-E322DDA0EF6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365DF46-8F01-4B8A-B2DD-34FCF97C661A}" type="slidenum">
              <a:t>11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9E7235C-5E96-46DF-A987-4A23B6A8D8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7E15CF3-55C4-451E-AC59-DB235E4579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cs-CZ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E58CD2-1EC2-41B8-8D02-E5F33795429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C1569A3-DDB1-4978-932C-E288A4831471}" type="slidenum">
              <a:t>12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31F7CF5-33CA-4AD3-99D8-735C9D1B0AD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6D69142-6FC3-4648-907D-E49455E1FF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cs-CZ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5986C9-C3C0-4D11-AEC5-FDE22C04A9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132859C-232C-4432-BF0B-9D0557716E76}" type="slidenum">
              <a:t>13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E52A196-4DA3-47DA-8F20-4086318415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BCD75A7-2B4C-4659-824A-C82A267E96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cs-CZ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70D663-C6EA-4137-9898-BC61B522AD7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8CF7274-9BC3-42CC-8624-54EAC8F2DB56}" type="slidenum">
              <a:t>14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B4E87CE-8E62-40AE-B663-4D30B4351DD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A24188C-147B-451F-BFD7-474275B786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cs-CZ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C2BE93-50A2-47E6-B25B-FE12735330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3C04549-9713-45E7-81A3-EDD338DD78D9}" type="slidenum">
              <a:t>15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776776E-1707-4EA5-82CB-C63CC4FC10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2CFADE9-5453-4161-9A0B-F4D48975CB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cs-CZ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B68EB3-507D-40F6-9E13-973FC4896D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C4935AD-2F4F-4DB8-BFFC-08BEB6DC6551}" type="slidenum">
              <a:t>16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71B2503-C002-48FF-BB2B-BA1F5DCE7BF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405B579-37A6-49EA-ACB5-7487F70C7E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cs-CZ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EE7ECB-A061-4638-93AB-29CEB863CB6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F4F637E-0229-48F3-BA1C-45B530C32A58}" type="slidenum">
              <a:t>17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04F3C5-7C1D-4F56-A94C-217715B0D0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91D27D0-0B66-4DBC-90C8-E825E84845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cs-CZ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6777AC-AF76-48DD-99E6-21A67A5E4D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36EA3D0-48C4-4DF2-BC9D-F15619DE1909}" type="slidenum">
              <a:t>2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4DED0FB-CDBD-4464-AAF6-BEF0C566E7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9E084F8-FC8C-4906-969D-5011D03D05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cs-CZ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58D141-FD0D-4D8D-8107-C5CF4E479A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65BA3A3-D92F-4DDE-9188-9A2493560124}" type="slidenum">
              <a:t>3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647AE30-4D0F-4711-9F0C-58E448B27E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3FEC1C-A0EB-4F4A-950F-66900517C9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cs-CZ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0281CA-2B1B-44D3-82DE-A4124E5935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10CA6F4-2B48-417F-9859-B8E5AD294519}" type="slidenum">
              <a:t>4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1FBA35E-B48A-4851-B12D-8350CA398C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22C6CDF-E9D7-4EC4-A92B-CC89D5CFC1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cs-CZ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FE15C4-DF30-463F-A82E-1FDC487ECD7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DC57D58-3FDD-459E-AF28-66645A5EA319}" type="slidenum">
              <a:t>5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D7DDA06-2BEA-4609-A15C-48204850D2B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28D8D23-DABB-47CA-96F9-F7F5DF62D2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cs-CZ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147B80-7E73-4425-8DC3-EC315A5F9A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D6E71D3-B131-432B-83EA-6CB42F1BF0A9}" type="slidenum">
              <a:t>6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6E25597-BBC0-49ED-AFDA-9693082D46C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29AF1E5-98F6-4FDB-9C8E-917BA486B2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cs-CZ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D2D1EE-F896-4DCA-914B-A3BD06496F2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1933139-F02E-491F-A736-09BC2BAE87CF}" type="slidenum">
              <a:t>7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CB24AC6-90D2-4E60-8EC8-FC006D5A0C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4A922FC-8CEB-4D8B-B56B-451088009E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cs-CZ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424C70-CB21-445E-AEF1-E14D17BC76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818429F-57D7-4CFE-9CD4-C510DE8A6D42}" type="slidenum">
              <a:t>8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90725E5-BEFF-4E7F-8BEB-A5E666457F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7CD06A2-563B-4A59-ADC3-75A6B0B1F3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cs-CZ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5A5B8B-EA7C-4481-A04B-64F827C1AE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0281451-6B94-43E8-BFBF-DA4CEBF6BCD1}" type="slidenum">
              <a:t>9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D6C169A-550F-4F8D-A297-41094F26E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82261C3-F037-46D5-8D5A-014E6F9BAF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cs-CZ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1DBC5-8270-4B31-9011-195687EB5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0D4431-F93D-435E-85D7-DB116EDD4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5DC9C5-F5C5-495C-9764-FE908172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962D68-B72D-46D3-86FF-FE142045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B14DC6-2A05-432A-9F4B-237BDCED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8D9B04-B5BF-458B-9CC8-C1D569AB5D4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07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A4D94-649E-4AAD-8160-355B4898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8D36EF-CE0F-40EF-A849-A28A6DD3A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2AE554-E31F-4F71-90E3-B8D6D214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2FC839-B606-4A96-8A86-DE1353DA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3BF466-1010-4704-BF59-BCCB173C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5B5D3C-7B06-4007-A40F-4BF53642BD4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24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F0A683F-4365-41DD-955E-82903002C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440322-B93C-4964-A4E1-47010F9A9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BB0E8E-71E5-4DD6-B586-050E6F2BB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C0B6E0-F91F-48FA-9BBD-6A77BDDD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7F9D1A-1F4F-43D7-AC48-2EB616A5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62B388-102D-4D3F-BDB4-246F83B22FE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408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BB686-5150-4C0D-8311-345F21797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DDE4A8-0004-4B1C-8A8E-BC6DE22D9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69BF9C-A6F7-4D7C-A66C-57EFB0F0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3D1C1D-890C-4624-AFBD-184471CB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05A582-FF5D-4DF5-B9D5-85E04105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043696-5F2D-416F-9913-6B10B5608D3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86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75DF29-B26D-4751-83DB-57AB6172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9FCA29-1F54-4105-8664-4EAB2EE21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A86B26-9DF2-452C-A5EC-AA63A2D1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0207E9-E3C6-4C5A-BF1B-37B47229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9D7BA2-F475-455E-8EC7-E4CBB566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D98995-5458-488C-9E6B-0E8ED3A9010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637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FD22C-FBBD-46B2-AC05-D2E8A1A6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3396E4-5232-469A-8B4D-5AD871F51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D9DAEC-A58D-4857-85D2-01BAA6E9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7D0E9B-6F42-49CE-9851-85DD560F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7B8A1F-489E-4A4E-B06B-75C7C332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B358EE-3E66-4D2C-810D-3F30EA16E0D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002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EE99C-826E-49E1-AB90-1BB01C38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DE52BC-4643-41BE-BFD6-0E1A130D5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9895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C174F0-C837-4CB7-8DB3-AD53296B9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9895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6E9F04-E3E4-4911-A347-B2AC8457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E17A5B-DBD7-4EFD-B792-4C116EA2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40572E-54D7-43C8-B920-9EDCDE99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744DA5-BD4B-49B9-968E-3B53E3B29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609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1F828-9243-47E9-BFEE-2436F235B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3ABB1-5A30-412B-9F69-6871FB68D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11CDD0-C5CD-4208-B362-F216D5120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C31A9CA-4B1B-4E24-ABBB-6C5E24C96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863C501-E3AB-4E34-859B-AFD8FB45B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4CA948-C6E5-4495-96D9-6923BF0C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963EB6F-B20A-4478-98D5-41BF9737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722F807-2EA9-4AA0-A66A-EA9A836A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7E55EA-36E1-4D13-9DCC-D79E0E0585A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919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D5329-EEA3-4BA9-BDDC-89C28B17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4A3E3C0-A02E-4CDB-9FB6-F86E87F5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3D1ADA-F29A-40AE-8D2D-8DFD2811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8546C8-B752-4191-B726-B0F0237F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1782C3-27E8-4111-9D2C-00F7A11FD2B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392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54FC386-9EAA-46DC-9C75-83AEE100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EB3FFA-3B7B-44F7-B9CE-46FB5EAC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49D4AD-A543-4CE1-8233-438D4284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0AB8DE-6A0B-4309-AC1C-A151FBBF647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5688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8F2F9-3E62-4202-81CC-17AA154B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62AFA3-01AB-428E-B251-0386ED502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4EA623-6F1A-4FDA-A959-63A5B8FAA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EDA212-8301-4EA7-8AD0-64A39EEB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E55A8D-0F18-4789-8E8E-DECD4AC2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AAE9C1-A1EB-446E-93E4-4EDF9387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3DEFF5-FE7E-4FA8-B866-969F7F39B3C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84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CE656-41FD-49FA-9726-9BACF221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B6CD66-D06E-4F12-9324-A7526DF65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5D2312-CB2D-4CAA-9C43-31912A8B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D7D122-0534-467A-B229-1BF43604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EC2DBA-C7DA-44CB-93DE-6322D831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151F71-58E6-4F6C-8763-36BC53370EC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362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63DBD-9499-4154-A6BC-ADD575AB6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030E5EB-841C-46F5-BB0A-0CFCCF7FC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BD4F35-6561-45FB-9C15-FB67174AC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A2B065-FE67-4A11-83A1-3095E17A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A3EFB0-88DF-4740-A1A4-669BF49D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45AC84-DF05-432F-AB00-01C610CD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E58A5A-FD29-45A2-925C-5C6CB22EBFF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471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BA111-6A6D-43A1-8FFC-634F3E539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304DF8-D3B3-473A-B3F5-0724D8ED3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3E8FE5-F4CD-43F7-ACD7-FB04D882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C7FFE5-BE54-46D5-929A-D6E94DDD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04390F-83BB-4902-A28F-27596974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3A9D8F-B743-47DC-A6E0-9A8C8568BF1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866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AE99C10-08A0-4F66-B5DA-D6972B84C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82BF7E-F304-46B0-9A90-145CEE83B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EAC4CF-34C5-4978-A387-F67D7034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E01776-E965-4089-956E-15213463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CE2091-7BCD-45ED-89FE-77B96B4D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1D3364-89C1-4893-84BB-7CC6A039766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286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DEFB7-2287-4E08-A4B4-02F8C6175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30B714-CDF7-4FEC-884D-DB945A717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E21E74-A687-41B4-898B-ADC03069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822160-5C82-4C14-839F-75C9C43DB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546193-F202-4970-93F2-F0D6FCE2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293D52-AF3E-4FB4-AB23-13FBB25C3AC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895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F0E09-27C0-401A-98E2-A6FB37673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E1EC31-1FC8-462D-B100-D5BC00199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A1C77D-3C66-4DCE-B13F-4DACC68D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9F8174-3798-402E-8AC5-04031724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4D6F9F-7C19-43CA-BCFF-B5AA584F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26067C-2E3F-4FBD-A20F-1406315A8EC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778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BBB7E-E4D8-4405-8099-CF8BD67C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9BCAAB-088B-4A1F-B1CB-666A9521E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A18991-9E7C-4E3D-8541-50321316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D62D7C-1BBD-4583-9DD2-94D77339F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8E6CF7-547F-40C6-8F3B-1F2FF700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D81A9C-8771-46E7-9B95-5575E7C1AB7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627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F74B6-A767-46FF-8636-E16DE4C8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FA0B41-378F-48AC-A339-D8C27B00C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800225"/>
            <a:ext cx="4459287" cy="43846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21D4B8-80BD-42EF-AFB2-4A81156E9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800225"/>
            <a:ext cx="4460875" cy="43846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B1D9A2-C392-4B04-BFAD-627FBAA2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CD04E6-C1C2-4D6E-B791-6CF788FC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4DCDAC-8F06-4054-822D-DF370171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CBEB3C-5D8C-4A69-B55B-D0346723129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846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3F063-E343-4B36-95DF-ADA91F947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18B189-2439-4DEF-B30C-1F60B15A6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7D168C-9A83-41E5-85FA-EEF005690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9E5FFAC-6527-487E-86BF-34956C262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0320E1F-3D96-49D3-9F5C-B881B82AF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058E88-B703-4D5C-AFFC-1CF984CE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488A2DF-1D1A-4B88-B51E-B7CCBFCF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D52CE4A-4F26-4975-A61F-AF50CE72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C0B2DB-A110-4BCB-9DD9-DD25EB9A9C9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719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E0B2E-9EC0-43C8-871D-915511AD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4E4D00E-F321-45FC-8C82-9E8E2D8B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0B4B46-E5AF-4D75-96B0-74CF5E11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CED7B5-20C5-4C7E-BF98-7C1599E2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313271-AA79-413A-8B31-CD07082280E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872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2EA73D-7FF7-44C7-B0B8-F271E91D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86086EB-F8AB-4E2B-AF61-6E8D4DFD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6F3912-48DF-4712-996B-ED7B22EF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E886B9-99AA-4DB3-8820-34936E8201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52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B3B9E-5014-4C2A-80B2-EF462458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CE974E-725D-4DC0-85CE-354BB7CDE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3322B5-5285-460E-8DE6-7B14C833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497BC3-02A4-476B-BC4C-041C2E2E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02BAD-E0E1-4BF6-BA13-08CF84EB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EA3D4F-ACBE-456A-BB76-5C97E2DA99B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390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79D59-0E60-4F8A-BDFD-79F7B876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5672E2-696E-45AB-8628-3D7991B55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6842B2-E20D-4CC3-B923-686543A2F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FF457A-F23A-4BC5-B746-1AFD45D22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29E46B-6FFF-45F5-B8A9-DF552C86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6FDAF9-8EF2-4076-81D0-08D81EC6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201036-991E-469B-A922-4C8932456C2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36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08845-D350-4770-9A5B-DFC62C34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9EEA74A-0EF8-4F6C-9B6E-825282625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08FA74-F6DB-43F2-9EF5-79E3CFE30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9697C8-7523-43D5-8BBE-09B3A5AA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23E7A9-D733-4E75-97EC-6C8E547B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539F88-8F41-4286-A6FF-446C03C8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C6D9D1-CE04-477C-8CB1-1280F4EEAAC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37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6566D-F8A9-444F-99E4-EFCC3753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6A7E43-DEFD-4ABC-BA16-9E67F8728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99E98E-5549-424D-84AC-CD28A85B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BEE84B-BFC0-472E-8364-EFDA25BE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704402-EF72-4591-AE85-534DFF44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A0B29A-4B91-4043-B5D4-5A89FC7C0C7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603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A53F24B-5D79-4192-BA93-146B109DD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576263"/>
            <a:ext cx="2266950" cy="560863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0A1243-DBB7-442A-B33D-7354B6903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576263"/>
            <a:ext cx="6653212" cy="560863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671702-1E74-4AEC-9F3E-101B9EF0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5C87C2-62D4-4AFD-8ECB-992D82FD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B5095A-35F3-4401-A8E6-645D2665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0B55B7-FE15-4829-B83D-5E3B0B948ED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122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A44CE-98B6-42C3-978F-61C8A31D5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53A16F-6436-48BC-BBF4-A3EC552F9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343A50-ADD9-4B4B-8558-F50B00C1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0A5093-5B4D-46ED-94FE-A9619D0F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5568FF-B3D3-4F99-9248-91B305F7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5EB66B-F1B3-4134-ABA0-C7798DCCB24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762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7214B-FE1E-4C42-BB16-FA8735DB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1E3843-D27E-4E96-B237-AB8E23EAB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3ACA4D-F455-4F0E-8BC1-4B491E23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530381-D586-4EA9-91C9-463EC62F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91D9FA-7548-4E65-9295-4EB7475A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3D747B-86F7-4F07-A81D-E17A10E7A4A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2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43B48-F57C-4C04-8E05-31002D8B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B04E09-89B7-4E22-B07E-6EE3FB8F6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309644-3C87-47D8-9789-DD97D4D00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B15A6-2C8E-4B15-8C41-E7C70E34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C84369-8B61-446B-87D5-E306F9E9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7A06BE-C09D-4B23-9869-E91B9972DC1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069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3D38D-3551-4CA8-BAD0-3E25971A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DA00B1-A0F6-407D-B534-F07D98AA1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9287" cy="43846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F55ED2-ED3E-473F-9106-1EF614099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824038"/>
            <a:ext cx="4460875" cy="43846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DDE2EC-3A5B-4902-B0E3-2DC3A3EF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24442C-5C6F-4705-8FB8-F59D1BE8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84DEF6-F82A-4AC1-8D7F-19F9B6FA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9C05F5-BCB7-4C1B-B8F1-CB5E8952229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164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9EF87-7072-48F1-9A15-CC316225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248220-EBC7-49A1-BD6B-361647F36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7EA230-8B62-4853-B0E2-A44586477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64E90EB-005F-40A5-ABC3-2383F3872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8F2A298-D9CD-4A79-BF3B-C6B945916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CBC139C-A483-475D-9621-A7AEC485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C50B96A-698A-47A7-BB57-6739236DE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46BCABD-D872-4C14-8ECB-A0956D54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3D24E7-983D-4FDA-9F12-49760313562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148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151F8-F3B9-4181-B351-4E908791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8EED075-D70C-48B4-A2A8-38F285E7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853ADD1-2DB0-4517-A20E-35DE717F2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AAD660-7229-4A05-85AC-5526418F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910301-2E84-46D7-B8B7-D46FE82F98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67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E4803-5F59-49D3-B25E-10A43FA40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F0C435-317B-4955-B231-28C9BA394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816FD0-7EAD-4738-A987-37AEF66CF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1F23B2-E471-4F42-83BE-ED9051D5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CB38B0-CE70-4591-ACE4-0CD9FA7F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597523-1104-4A4C-AD5D-3F95FA7DD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41B7EE-942E-4BB7-84D2-6B6BF5260A3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205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4CC717-C62C-4435-BD4F-EA9D120AC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BC0966-BC68-4A1F-9879-BCF1B034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0A7A7-258A-4BC6-B5A7-A14312E3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DF83E2-C7F1-484B-A50D-156B84A586E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903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C62B4-963C-4097-A54F-AED702D3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22493F-CD10-4F45-AC3F-7213AD1BC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5E7D6E-F649-4945-B669-FE607CA6C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781494-660A-4706-9B27-CDD1A15E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A4DC8A-3AB1-43E1-B8A6-2AE4E19EC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E88C2B-2041-44E8-955F-16332E57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01CA6-4A24-41C9-8D12-3E413111C2D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122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BE99F-6F66-4CC7-90F1-37DC5E10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6840B0-8A76-4DA3-BF55-5D4616531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EF0FAE-9E8A-4D30-812F-39575C9DA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4799DC-0CB2-41EF-A7C6-D39799D3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DB7650-6B23-4C13-A43B-F6BDA18E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302E6B-14D9-4A3A-BE3C-CBD6B0F7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DF9EA-6EAB-4758-9983-E36585367DC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119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ECB8D-1ED0-48E9-8C15-DB885EC4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D1010A-6DE5-40C9-B779-D15BEBD26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7C30BC-13F8-4C24-89CC-83158696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6A675B-FFBD-451F-9F39-DCC34419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E5EF9B-9E33-4C37-8814-A51AEFB8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05874B-0EE1-4CB0-9464-97A9909D6CC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100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6E89816-3223-47F6-9955-B51F6D670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87338"/>
            <a:ext cx="2266950" cy="59213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168D1F-65E6-4A76-91E8-0B0FB092D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53212" cy="59213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53B01B-8D97-4705-A917-E2FCE877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A5CF1F-9B12-43E8-8C61-F0CFB099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D95D26-5021-44E0-8C3A-CA0FC67D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D65B38-7FCF-4F53-B927-4798CDE4A3F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18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66DBA-20B0-4B9E-82AD-620E716D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20C474-07AF-43D1-B954-62AD79777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6FE7EF-EA93-4F21-BC67-3A8E382D7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B075701-F955-41FE-B0DD-21721FB52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856C34F-4D7A-47AC-993D-4AC583D2C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E915D2E-DE0C-4472-AE60-9B7CEE43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91C880-339D-478F-8E4D-1F100222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7088D23-F9C3-4BD0-B6F9-EB634CD2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B03869-D5EB-439C-A678-706BFF815F8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19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426D6-4FDC-44B2-B819-0B5D84F89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A3F6C0-975C-4AE5-B5A5-A15FC06C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078623-E926-41F2-AB81-98FA393AC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898EFB-DDC6-413D-9D95-AC3C44A9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601B69-DA22-4E57-8434-3044345B420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30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504F4CA-6F8F-4D12-B182-1EA049C4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5A0155-3330-4EE9-9214-0517410B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A4DF03-EF22-4C2C-ADFB-F20F0427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7E575A-C6FB-4AA4-8841-1CA2AD0AE77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6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CC071-C2AF-4E5B-9E2B-C9F80E6B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E01CA5-9892-4ABF-A032-F232BCEA0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CFA024-76EC-4391-A4A2-B81B554A5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D1095A-0B78-409F-A09F-84996792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3E7462-6BBD-4017-AFE9-95B9BA20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9673C3-D235-4D98-B9CE-CDA8E417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FF4E8B-B718-41A3-871D-137E47E9916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52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B699A-3062-4486-8342-214AD9AA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2981C73-B199-4893-89DB-81654DD7E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7C8A0A-D71E-49EE-B8C6-040DAE853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038416-8F20-4A13-9698-0CF5BA63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EF6565-1C53-4A82-95E6-30E5E235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B40227-F7B6-47FE-8BC2-1933BCEA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1E3673-6941-4AF5-894D-3A28A465933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76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D85806E-DF03-42C3-9F7B-168B3E5132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87C53E-81C9-4DAA-B460-1603F7F7E2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01A238-54D7-4A4E-8843-47C851B779E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00FB45-356E-42DE-91C9-30486F98A26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D4EAAC-3ECB-4996-B69B-1C147F0FBD9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EE0567E-2C41-4B29-8C68-4D5D62B7F1A1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cs-CZ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hangingPunct="0">
        <a:spcBef>
          <a:spcPts val="0"/>
        </a:spcBef>
        <a:spcAft>
          <a:spcPts val="1417"/>
        </a:spcAft>
        <a:tabLst/>
        <a:defRPr lang="cs-CZ" sz="3200" b="0" i="0" u="none" strike="noStrike" kern="1200">
          <a:ln>
            <a:noFill/>
          </a:ln>
          <a:latin typeface="Arial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E3DFBD0-1A4D-42B4-9A10-360662D8BF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55992C-33E3-494B-8281-E89542A15B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0EF2D2-9376-491B-B8C9-3E9C157FB22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BB4935-0978-42FD-9F19-22A7E3C1D99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1BBEA5-C5AF-48BD-93F5-0E44313AFE4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464F4CA-105A-42D2-BC0A-27196B469802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hangingPunct="0">
        <a:tabLst/>
        <a:defRPr lang="cs-CZ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7"/>
        </a:spcAft>
        <a:tabLst/>
        <a:defRPr lang="cs-CZ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2D4F5E3-1540-4A3B-9675-FBD7939A798E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20" y="72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nadpis 2">
            <a:extLst>
              <a:ext uri="{FF2B5EF4-FFF2-40B4-BE49-F238E27FC236}">
                <a16:creationId xmlns:a16="http://schemas.microsoft.com/office/drawing/2014/main" id="{ACA07667-A3CF-4B0C-A151-CE84966C68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39FFA8-1C54-4958-9626-24E1B1DF10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530223-16B7-4DB1-8769-A67351D1A75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FEA509-D77B-419E-8B76-C57281DA95B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0A71BF-B346-4092-8575-D893D173286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7F53B0D-2568-4509-8CF8-178B6203A243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hangingPunct="0">
        <a:tabLst/>
        <a:defRPr lang="cs-CZ" sz="3600" b="0" i="0" u="none" strike="noStrike" kern="1200">
          <a:ln>
            <a:noFill/>
          </a:ln>
          <a:latin typeface="Arial" pitchFamily="18"/>
        </a:defRPr>
      </a:lvl1pPr>
    </p:titleStyle>
    <p:bodyStyle>
      <a:lvl1pPr marL="0" marR="0" indent="0" hangingPunct="0">
        <a:spcBef>
          <a:spcPts val="0"/>
        </a:spcBef>
        <a:spcAft>
          <a:spcPts val="1417"/>
        </a:spcAft>
        <a:tabLst/>
        <a:defRPr lang="cs-CZ" sz="2600" b="0" i="0" u="none" strike="noStrike" kern="1200">
          <a:ln>
            <a:noFill/>
          </a:ln>
          <a:latin typeface="Liberation Sans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918E366-C654-4104-96AD-8BFC7EB382AB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79640" cy="75556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nadpis 2">
            <a:extLst>
              <a:ext uri="{FF2B5EF4-FFF2-40B4-BE49-F238E27FC236}">
                <a16:creationId xmlns:a16="http://schemas.microsoft.com/office/drawing/2014/main" id="{7828D162-A31D-4F22-8A48-A69AFEF74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88000"/>
            <a:ext cx="8100000" cy="11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EA9CEF-E452-4D2A-BAAF-73F2E87CC5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C7A567-6802-4090-9FF3-D226AD31226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6F76B9-460E-4490-9BDA-83579E3B3F0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498E14-B35A-4C3E-90C4-682961153E1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FA07DAE-449C-4F15-88A9-627EAECB0DFD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hangingPunct="0">
        <a:tabLst/>
        <a:defRPr lang="cs-CZ" sz="4400" b="0" i="0" u="none" strike="noStrike" kern="1200">
          <a:ln>
            <a:noFill/>
          </a:ln>
          <a:latin typeface="Liberation Serif" pitchFamily="18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cs-CZ" sz="3200" b="0" i="0" u="none" strike="noStrike" kern="1200">
          <a:ln>
            <a:noFill/>
          </a:ln>
          <a:latin typeface="Liberation Serif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id="{207C2243-55BC-4B08-84FD-5EEBA59131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800" y="2165039"/>
            <a:ext cx="9452520" cy="2832119"/>
          </a:xfrm>
        </p:spPr>
        <p:txBody>
          <a:bodyPr/>
          <a:lstStyle/>
          <a:p>
            <a:pPr lvl="0"/>
            <a:r>
              <a:rPr lang="cs-CZ" sz="8000">
                <a:solidFill>
                  <a:srgbClr val="355E00"/>
                </a:solidFill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Třída – Hmyz</a:t>
            </a:r>
            <a:br>
              <a:rPr lang="cs-CZ" sz="8000">
                <a:solidFill>
                  <a:srgbClr val="355E00"/>
                </a:solidFill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cs-CZ" sz="8000">
                <a:solidFill>
                  <a:srgbClr val="355E00"/>
                </a:solidFill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Brouci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E7267B1-7BBA-48DC-B949-FA614532EE38}"/>
              </a:ext>
            </a:extLst>
          </p:cNvPr>
          <p:cNvSpPr txBox="1"/>
          <p:nvPr/>
        </p:nvSpPr>
        <p:spPr>
          <a:xfrm>
            <a:off x="72000" y="503999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Řád: Brouci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3EDEEA4A-F659-4E0A-B752-C038F0FEA23A}"/>
              </a:ext>
            </a:extLst>
          </p:cNvPr>
          <p:cNvSpPr/>
          <p:nvPr/>
        </p:nvSpPr>
        <p:spPr>
          <a:xfrm>
            <a:off x="350280" y="1800000"/>
            <a:ext cx="8358120" cy="406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47DC263-DAE3-4586-9121-3E015BEA940D}"/>
              </a:ext>
            </a:extLst>
          </p:cNvPr>
          <p:cNvSpPr txBox="1"/>
          <p:nvPr/>
        </p:nvSpPr>
        <p:spPr>
          <a:xfrm>
            <a:off x="277200" y="1623960"/>
            <a:ext cx="9394560" cy="4134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Tesaříkovití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nápadně dlouhá článkovaná tykadla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štíhlé tělo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larvy – v trouchnivějícím dřevě, vývin až 5 let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1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tesařík největší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až 20 cm, jihoamerický druh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1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tesařík obecný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v létě na miříkovitých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1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tesařík krovový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vajíčka klade do trámů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1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kozlíček dazule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tykadla jsou mnohonásobně dlouhá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B3CC07D-3E20-4676-9078-F9C22E917DD0}"/>
              </a:ext>
            </a:extLst>
          </p:cNvPr>
          <p:cNvSpPr txBox="1"/>
          <p:nvPr/>
        </p:nvSpPr>
        <p:spPr>
          <a:xfrm>
            <a:off x="72000" y="503999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Řád: Brouci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D9B97D0F-5411-472B-8E46-03D90DE3A571}"/>
              </a:ext>
            </a:extLst>
          </p:cNvPr>
          <p:cNvSpPr/>
          <p:nvPr/>
        </p:nvSpPr>
        <p:spPr>
          <a:xfrm>
            <a:off x="350280" y="1800000"/>
            <a:ext cx="8358120" cy="406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9ED9B76-2EA1-4BF5-81C1-234C2DA77645}"/>
              </a:ext>
            </a:extLst>
          </p:cNvPr>
          <p:cNvSpPr txBox="1"/>
          <p:nvPr/>
        </p:nvSpPr>
        <p:spPr>
          <a:xfrm>
            <a:off x="277200" y="1623960"/>
            <a:ext cx="3546000" cy="6573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Tesařík největší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E7AD1E7D-D9D7-450F-A90C-FA707AA6EF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7200" y="2281320"/>
            <a:ext cx="3250800" cy="25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76B12364-86FF-4C56-B671-3B53D625E03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41360" y="4731120"/>
            <a:ext cx="3591360" cy="281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B6AEB28C-728C-4B34-938D-245BCB59C1D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871600" y="1614960"/>
            <a:ext cx="4058280" cy="3304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19F7014-682F-40D1-AE60-17C720F1F621}"/>
              </a:ext>
            </a:extLst>
          </p:cNvPr>
          <p:cNvSpPr txBox="1"/>
          <p:nvPr/>
        </p:nvSpPr>
        <p:spPr>
          <a:xfrm>
            <a:off x="5832719" y="6595200"/>
            <a:ext cx="3546000" cy="6573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Kozlíček dazule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3C43208-5342-4C30-BFD7-4AFA66EDCE96}"/>
              </a:ext>
            </a:extLst>
          </p:cNvPr>
          <p:cNvSpPr txBox="1"/>
          <p:nvPr/>
        </p:nvSpPr>
        <p:spPr>
          <a:xfrm>
            <a:off x="6383880" y="4818960"/>
            <a:ext cx="3546000" cy="6573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Tesařík obecný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5C1F2A-8A68-4F6A-9D69-722E3C062088}"/>
              </a:ext>
            </a:extLst>
          </p:cNvPr>
          <p:cNvSpPr txBox="1"/>
          <p:nvPr/>
        </p:nvSpPr>
        <p:spPr>
          <a:xfrm>
            <a:off x="72000" y="503999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Řád: Brouci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C07E1E0F-A457-426D-A5E8-B9046FBCB3FF}"/>
              </a:ext>
            </a:extLst>
          </p:cNvPr>
          <p:cNvSpPr/>
          <p:nvPr/>
        </p:nvSpPr>
        <p:spPr>
          <a:xfrm>
            <a:off x="350280" y="1800000"/>
            <a:ext cx="8358120" cy="406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44D5DF5-B47C-43E8-B66E-302EBC155577}"/>
              </a:ext>
            </a:extLst>
          </p:cNvPr>
          <p:cNvSpPr txBox="1"/>
          <p:nvPr/>
        </p:nvSpPr>
        <p:spPr>
          <a:xfrm>
            <a:off x="277200" y="1407959"/>
            <a:ext cx="9613080" cy="31413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Další brouci: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1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roháč obecný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náš největší brouk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chráněný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pohlavní dvojtvárnost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larvy – vývin 3-5 let, v trouchnivělém dubovém dřevě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dospělci olizují mízu stromů, huňatý jazyk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53604538-FCE4-46AA-84EA-6F90E8D4E5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67440" y="4557240"/>
            <a:ext cx="3894840" cy="290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3EE38090-3668-4C27-82CE-D6E228FDF8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5200" y="4621320"/>
            <a:ext cx="5568120" cy="285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456C5D6-2F8A-40F5-91D2-DD05521813DF}"/>
              </a:ext>
            </a:extLst>
          </p:cNvPr>
          <p:cNvSpPr txBox="1"/>
          <p:nvPr/>
        </p:nvSpPr>
        <p:spPr>
          <a:xfrm>
            <a:off x="72000" y="503999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Řád: Brouci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D218D433-FFBF-4596-A71E-96E227614144}"/>
              </a:ext>
            </a:extLst>
          </p:cNvPr>
          <p:cNvSpPr/>
          <p:nvPr/>
        </p:nvSpPr>
        <p:spPr>
          <a:xfrm>
            <a:off x="350280" y="1800000"/>
            <a:ext cx="8358120" cy="406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EC977D-01CB-4033-9071-E96A3BFBDBB8}"/>
              </a:ext>
            </a:extLst>
          </p:cNvPr>
          <p:cNvSpPr txBox="1"/>
          <p:nvPr/>
        </p:nvSpPr>
        <p:spPr>
          <a:xfrm>
            <a:off x="277200" y="1623960"/>
            <a:ext cx="9394560" cy="2077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2800" b="1" i="1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hrobařík obecný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výborný čich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larvy se živí mrtvými živočichy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dospělci – dravci – kořist zahrabávají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„zdravotní policie“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11F79C94-8B87-4EC8-985B-E07BA80D29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70200" y="3282479"/>
            <a:ext cx="3890160" cy="42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0F1175C-4035-4F49-903B-55804816F3D2}"/>
              </a:ext>
            </a:extLst>
          </p:cNvPr>
          <p:cNvSpPr txBox="1"/>
          <p:nvPr/>
        </p:nvSpPr>
        <p:spPr>
          <a:xfrm>
            <a:off x="72000" y="503999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Řád: Brouci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0A2DB396-3C92-4445-8E1C-B81E468D390D}"/>
              </a:ext>
            </a:extLst>
          </p:cNvPr>
          <p:cNvSpPr/>
          <p:nvPr/>
        </p:nvSpPr>
        <p:spPr>
          <a:xfrm>
            <a:off x="350280" y="1800000"/>
            <a:ext cx="8358120" cy="406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93F8144-6239-4FC3-8429-2AB1D26076F0}"/>
              </a:ext>
            </a:extLst>
          </p:cNvPr>
          <p:cNvSpPr txBox="1"/>
          <p:nvPr/>
        </p:nvSpPr>
        <p:spPr>
          <a:xfrm>
            <a:off x="277200" y="1623960"/>
            <a:ext cx="9394560" cy="2077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1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páteřníček sněhový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protáhlé tělo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krovky měkké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živí se larvami jiného hmyzu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larvy – černé, huňaté, i na sněhu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9F98741C-E042-4DF1-BDA0-969332C2A1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49120" y="3701520"/>
            <a:ext cx="6141960" cy="37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50E3BB4-AD07-4897-B8AF-FA0D4981361F}"/>
              </a:ext>
            </a:extLst>
          </p:cNvPr>
          <p:cNvSpPr txBox="1"/>
          <p:nvPr/>
        </p:nvSpPr>
        <p:spPr>
          <a:xfrm>
            <a:off x="72000" y="503999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Řád: Brouci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FA805D27-58BD-41A6-A599-3312F3116F2D}"/>
              </a:ext>
            </a:extLst>
          </p:cNvPr>
          <p:cNvSpPr/>
          <p:nvPr/>
        </p:nvSpPr>
        <p:spPr>
          <a:xfrm>
            <a:off x="350280" y="1800000"/>
            <a:ext cx="8358120" cy="406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DD8BD1-843C-471E-BC4E-C66A16175432}"/>
              </a:ext>
            </a:extLst>
          </p:cNvPr>
          <p:cNvSpPr txBox="1"/>
          <p:nvPr/>
        </p:nvSpPr>
        <p:spPr>
          <a:xfrm>
            <a:off x="277200" y="1623960"/>
            <a:ext cx="9587160" cy="1580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1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chrostíci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1" i="1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larvy – ve vodě, staví si pouzdra z větviček, kamínků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dospělci – křídla pokrytá chloupky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9E4B2254-3BBD-491F-9215-851B199861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6880" y="3312720"/>
            <a:ext cx="4824360" cy="374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82E36D15-90BD-40AC-B83C-A61918A6F61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88600" y="3301200"/>
            <a:ext cx="4906079" cy="380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C194D6-C548-4FE3-8CA9-152BA4D08AC5}"/>
              </a:ext>
            </a:extLst>
          </p:cNvPr>
          <p:cNvSpPr txBox="1"/>
          <p:nvPr/>
        </p:nvSpPr>
        <p:spPr>
          <a:xfrm>
            <a:off x="72000" y="503999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Řád: Brouci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908C2388-C424-4E54-AC9B-C633C2B94601}"/>
              </a:ext>
            </a:extLst>
          </p:cNvPr>
          <p:cNvSpPr/>
          <p:nvPr/>
        </p:nvSpPr>
        <p:spPr>
          <a:xfrm>
            <a:off x="350280" y="1800000"/>
            <a:ext cx="8358120" cy="406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DE1E2A6-9A20-4FD0-A2D8-69591FBB96EC}"/>
              </a:ext>
            </a:extLst>
          </p:cNvPr>
          <p:cNvSpPr txBox="1"/>
          <p:nvPr/>
        </p:nvSpPr>
        <p:spPr>
          <a:xfrm>
            <a:off x="277200" y="1623960"/>
            <a:ext cx="9394560" cy="25729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Vodní brouci: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1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potápník vroubený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dýchají vzdušnicemi nad hladinou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končetiny – 3. pár veslovací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larvy i dospělci draví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5DDAC0F0-4DF2-48FB-AA87-4A964153BF7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2200" y="3709440"/>
            <a:ext cx="5313600" cy="371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FDAEEF5-1A59-4018-806F-099EA7D30137}"/>
              </a:ext>
            </a:extLst>
          </p:cNvPr>
          <p:cNvSpPr txBox="1"/>
          <p:nvPr/>
        </p:nvSpPr>
        <p:spPr>
          <a:xfrm>
            <a:off x="72000" y="503999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Řád: Brouci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3648636F-DF4B-4EB1-81C1-4F6E291AF68D}"/>
              </a:ext>
            </a:extLst>
          </p:cNvPr>
          <p:cNvSpPr/>
          <p:nvPr/>
        </p:nvSpPr>
        <p:spPr>
          <a:xfrm>
            <a:off x="350280" y="1800000"/>
            <a:ext cx="8358120" cy="406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4F49950-AB89-414A-BC23-415A47E86E40}"/>
              </a:ext>
            </a:extLst>
          </p:cNvPr>
          <p:cNvSpPr txBox="1"/>
          <p:nvPr/>
        </p:nvSpPr>
        <p:spPr>
          <a:xfrm>
            <a:off x="277200" y="1623960"/>
            <a:ext cx="9394560" cy="2077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1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vodomil černý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dospělec - býložravý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larvy – dravé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vzduch přijímají pomocí tykadel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651953F3-6819-4F56-997D-A94B128104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49120" y="3589560"/>
            <a:ext cx="6027840" cy="382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96D7CC1-EAE5-4799-A1BE-DB94C33E02C1}"/>
              </a:ext>
            </a:extLst>
          </p:cNvPr>
          <p:cNvSpPr txBox="1"/>
          <p:nvPr/>
        </p:nvSpPr>
        <p:spPr>
          <a:xfrm>
            <a:off x="72000" y="503999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Řád: Brouci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15437C64-2145-418B-A60D-3DB80D6753CC}"/>
              </a:ext>
            </a:extLst>
          </p:cNvPr>
          <p:cNvSpPr/>
          <p:nvPr/>
        </p:nvSpPr>
        <p:spPr>
          <a:xfrm>
            <a:off x="350280" y="1800000"/>
            <a:ext cx="8358120" cy="406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302E1AA-4D6A-4109-B228-012F9F019A9B}"/>
              </a:ext>
            </a:extLst>
          </p:cNvPr>
          <p:cNvSpPr txBox="1"/>
          <p:nvPr/>
        </p:nvSpPr>
        <p:spPr>
          <a:xfrm>
            <a:off x="277200" y="1623960"/>
            <a:ext cx="9394560" cy="4064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proměna může trvat až 7 let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ústní ústrojí – kousací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masožraví, býložraví, všežraví, mrchožraví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někteří – škůdci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hrudní štít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- 1.pár křídel – krovky (vyztužené chitinem)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- 2. pár křídel – blanitá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u nás – 7 000 druhů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613109E-9F0B-444E-BD3A-5C3C5974CAFD}"/>
              </a:ext>
            </a:extLst>
          </p:cNvPr>
          <p:cNvSpPr txBox="1"/>
          <p:nvPr/>
        </p:nvSpPr>
        <p:spPr>
          <a:xfrm>
            <a:off x="72000" y="503999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Řád: Brouci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918611E7-F5B1-4D69-8EC7-4119199BE296}"/>
              </a:ext>
            </a:extLst>
          </p:cNvPr>
          <p:cNvSpPr/>
          <p:nvPr/>
        </p:nvSpPr>
        <p:spPr>
          <a:xfrm>
            <a:off x="350280" y="1800000"/>
            <a:ext cx="8358120" cy="406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55CB8C0-7BCD-4B3A-BE43-3CA4AE73437E}"/>
              </a:ext>
            </a:extLst>
          </p:cNvPr>
          <p:cNvSpPr txBox="1"/>
          <p:nvPr/>
        </p:nvSpPr>
        <p:spPr>
          <a:xfrm>
            <a:off x="277200" y="1623960"/>
            <a:ext cx="9394560" cy="1650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Čeledě: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– </a:t>
            </a:r>
            <a:r>
              <a:rPr lang="cs-CZ" sz="28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slunéčkovití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slunéčko sedmitečné, dvoutečné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larvy i dospělci – dravci (mšice)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25506B86-631A-429E-8FE9-B303EBF6CB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4640" y="3536280"/>
            <a:ext cx="4227479" cy="36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BF0C74ED-5D18-495B-B018-65A59C5F739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62560" y="3562200"/>
            <a:ext cx="4201200" cy="3483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20F226C-ACEB-436F-8F4A-9317892CB2E7}"/>
              </a:ext>
            </a:extLst>
          </p:cNvPr>
          <p:cNvSpPr txBox="1"/>
          <p:nvPr/>
        </p:nvSpPr>
        <p:spPr>
          <a:xfrm>
            <a:off x="72000" y="503999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Řád: Brouci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19DAED2A-C6D5-40DA-A57C-51BBE2357638}"/>
              </a:ext>
            </a:extLst>
          </p:cNvPr>
          <p:cNvSpPr/>
          <p:nvPr/>
        </p:nvSpPr>
        <p:spPr>
          <a:xfrm>
            <a:off x="350280" y="1800000"/>
            <a:ext cx="8358120" cy="406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EC5054A-1C70-4542-A394-59219283E5C7}"/>
              </a:ext>
            </a:extLst>
          </p:cNvPr>
          <p:cNvSpPr txBox="1"/>
          <p:nvPr/>
        </p:nvSpPr>
        <p:spPr>
          <a:xfrm>
            <a:off x="310320" y="1709640"/>
            <a:ext cx="9394560" cy="3638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Střevlíkovití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</a:t>
            </a:r>
            <a:r>
              <a:rPr lang="cs-CZ" sz="2800" b="1" i="1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střevlíci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dravci – slimáci, housenky – užiteční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při podráždění vylučují zapáchající tekutinu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</a:t>
            </a:r>
            <a:r>
              <a:rPr lang="cs-CZ" sz="2800" b="1" i="1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krajník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vzácný, užitečný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živí se housenkami, larvami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</a:t>
            </a:r>
            <a:r>
              <a:rPr lang="cs-CZ" sz="2800" b="1" i="1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svižník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užitečný, žije na polích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rychle běhá i létá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49BC60C5-40B9-4433-9B07-CA9B2487CDB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10600" y="4814640"/>
            <a:ext cx="4410360" cy="2664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0A5771C-7167-4F96-AEC6-07EF11E91BF2}"/>
              </a:ext>
            </a:extLst>
          </p:cNvPr>
          <p:cNvSpPr txBox="1"/>
          <p:nvPr/>
        </p:nvSpPr>
        <p:spPr>
          <a:xfrm>
            <a:off x="2732040" y="6832079"/>
            <a:ext cx="3043800" cy="587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Střevlík měděný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EC1C12A-D5DC-48FF-8DFD-4686A7B5C3F7}"/>
              </a:ext>
            </a:extLst>
          </p:cNvPr>
          <p:cNvSpPr txBox="1"/>
          <p:nvPr/>
        </p:nvSpPr>
        <p:spPr>
          <a:xfrm>
            <a:off x="72000" y="503999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Řád: Brouci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9C610714-CAAD-4752-BC98-9470063C4716}"/>
              </a:ext>
            </a:extLst>
          </p:cNvPr>
          <p:cNvSpPr/>
          <p:nvPr/>
        </p:nvSpPr>
        <p:spPr>
          <a:xfrm>
            <a:off x="350280" y="1800000"/>
            <a:ext cx="8358120" cy="406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DE1C8E-CDCC-491D-A594-AD6740F281EA}"/>
              </a:ext>
            </a:extLst>
          </p:cNvPr>
          <p:cNvSpPr txBox="1"/>
          <p:nvPr/>
        </p:nvSpPr>
        <p:spPr>
          <a:xfrm>
            <a:off x="296640" y="1732680"/>
            <a:ext cx="3043800" cy="587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Střevlík kožitý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519EC441-8288-483C-B328-59A8810D0BE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6640" y="2211839"/>
            <a:ext cx="3578759" cy="29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A8A38580-A84D-48AE-8D11-C0DDDFBCC48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54000" y="1580760"/>
            <a:ext cx="4110120" cy="28310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A88769A-5E95-4313-B2E3-0ED1EC7F1B81}"/>
              </a:ext>
            </a:extLst>
          </p:cNvPr>
          <p:cNvSpPr txBox="1"/>
          <p:nvPr/>
        </p:nvSpPr>
        <p:spPr>
          <a:xfrm>
            <a:off x="1198080" y="6762599"/>
            <a:ext cx="2299320" cy="587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Svižník polní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42394F6-96CB-4584-B79C-5AB00936EE9F}"/>
              </a:ext>
            </a:extLst>
          </p:cNvPr>
          <p:cNvSpPr txBox="1"/>
          <p:nvPr/>
        </p:nvSpPr>
        <p:spPr>
          <a:xfrm>
            <a:off x="7380720" y="4303800"/>
            <a:ext cx="2521440" cy="587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Krajník hnědý</a:t>
            </a:r>
          </a:p>
        </p:txBody>
      </p:sp>
      <p:pic>
        <p:nvPicPr>
          <p:cNvPr id="9" name="">
            <a:extLst>
              <a:ext uri="{FF2B5EF4-FFF2-40B4-BE49-F238E27FC236}">
                <a16:creationId xmlns:a16="http://schemas.microsoft.com/office/drawing/2014/main" id="{146814BC-EE70-4887-BE29-2A8BA8C62AC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392280" y="4879800"/>
            <a:ext cx="3772440" cy="26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895C947-86FB-4794-BA62-F952CF06B88C}"/>
              </a:ext>
            </a:extLst>
          </p:cNvPr>
          <p:cNvSpPr txBox="1"/>
          <p:nvPr/>
        </p:nvSpPr>
        <p:spPr>
          <a:xfrm>
            <a:off x="72000" y="503999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Řád: Brouci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AAC080EE-8E67-4B0C-BA90-325AA0834D42}"/>
              </a:ext>
            </a:extLst>
          </p:cNvPr>
          <p:cNvSpPr/>
          <p:nvPr/>
        </p:nvSpPr>
        <p:spPr>
          <a:xfrm>
            <a:off x="350280" y="1800000"/>
            <a:ext cx="8358120" cy="406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0ABB40C-FFB2-40C8-881E-C4182A1A0558}"/>
              </a:ext>
            </a:extLst>
          </p:cNvPr>
          <p:cNvSpPr txBox="1"/>
          <p:nvPr/>
        </p:nvSpPr>
        <p:spPr>
          <a:xfrm>
            <a:off x="277200" y="1623960"/>
            <a:ext cx="9587160" cy="2147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Vrubounovití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tykadla – vějířkovitá (lupínky)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1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chroust obecný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	– ponrava až 3 roky v půdě, živí se kořínky rostlin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3AE325B-76D2-43BD-90D0-6BEDD706963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5360" y="4212720"/>
            <a:ext cx="4072680" cy="318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ACA88E4B-F7A2-42DF-B6A8-B3229A8E2C2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22520" y="4134600"/>
            <a:ext cx="4250160" cy="3198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06353D-7DF8-4E12-92F2-5551F5928CA8}"/>
              </a:ext>
            </a:extLst>
          </p:cNvPr>
          <p:cNvSpPr txBox="1"/>
          <p:nvPr/>
        </p:nvSpPr>
        <p:spPr>
          <a:xfrm>
            <a:off x="72000" y="503999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Řád: Brouci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EEEF0809-3484-4B45-85D8-282EE1566559}"/>
              </a:ext>
            </a:extLst>
          </p:cNvPr>
          <p:cNvSpPr/>
          <p:nvPr/>
        </p:nvSpPr>
        <p:spPr>
          <a:xfrm>
            <a:off x="350280" y="1800000"/>
            <a:ext cx="8358120" cy="406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3CD7F4B-E82A-4634-85C6-57B2ACC82968}"/>
              </a:ext>
            </a:extLst>
          </p:cNvPr>
          <p:cNvSpPr txBox="1"/>
          <p:nvPr/>
        </p:nvSpPr>
        <p:spPr>
          <a:xfrm>
            <a:off x="277200" y="1623960"/>
            <a:ext cx="9394560" cy="587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chroustek (babka), nosorožík, zlatohlávek, chrobák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1298AAD5-91F2-44FB-8C4F-FDD7297E2E0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7160" y="2300400"/>
            <a:ext cx="3581640" cy="259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8DBADDB9-0F6B-4204-9280-1AA61C92AE6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13840" y="2211120"/>
            <a:ext cx="3517920" cy="278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DC93D3DE-BCFB-4A72-843A-2F3B2758502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749840" y="4569120"/>
            <a:ext cx="3065760" cy="2933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A1CFF8D8-8948-4979-9F3B-23556D43170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617480" y="4538160"/>
            <a:ext cx="2896919" cy="2964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40E5C30-6029-4D3A-A56D-F4DB64D57AEC}"/>
              </a:ext>
            </a:extLst>
          </p:cNvPr>
          <p:cNvSpPr txBox="1"/>
          <p:nvPr/>
        </p:nvSpPr>
        <p:spPr>
          <a:xfrm>
            <a:off x="72000" y="503999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Řád: Brouci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AFB927FA-53ED-4222-B049-D6CB30A84E6A}"/>
              </a:ext>
            </a:extLst>
          </p:cNvPr>
          <p:cNvSpPr/>
          <p:nvPr/>
        </p:nvSpPr>
        <p:spPr>
          <a:xfrm>
            <a:off x="350280" y="1800000"/>
            <a:ext cx="8358120" cy="406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92EBBF7-4C90-4FA5-AFEB-77BFC0FD4850}"/>
              </a:ext>
            </a:extLst>
          </p:cNvPr>
          <p:cNvSpPr txBox="1"/>
          <p:nvPr/>
        </p:nvSpPr>
        <p:spPr>
          <a:xfrm>
            <a:off x="277200" y="1623960"/>
            <a:ext cx="9394560" cy="2147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Mandelinkovití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mandelinka bramborová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larvy i dospělci okusují listy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mandelinka topolová, olšová, …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4D2E4797-7200-48D6-8B28-48EE5DA1299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03240" y="4068720"/>
            <a:ext cx="3593160" cy="317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BE4A4ACA-03D4-4545-949D-702C85CA3EB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1760" y="4065839"/>
            <a:ext cx="3731760" cy="309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108012CA-AD4F-4923-8A80-FA8B12C21DC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244920" y="1726560"/>
            <a:ext cx="3501719" cy="282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22A79F0-560F-4644-B2CB-EA4BA0934689}"/>
              </a:ext>
            </a:extLst>
          </p:cNvPr>
          <p:cNvSpPr txBox="1"/>
          <p:nvPr/>
        </p:nvSpPr>
        <p:spPr>
          <a:xfrm>
            <a:off x="72000" y="503999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Řád: Brouci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9CB1DA53-C836-4DAF-BB67-34731B8055A6}"/>
              </a:ext>
            </a:extLst>
          </p:cNvPr>
          <p:cNvSpPr/>
          <p:nvPr/>
        </p:nvSpPr>
        <p:spPr>
          <a:xfrm>
            <a:off x="350280" y="1800000"/>
            <a:ext cx="8358120" cy="406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244C1B1-B802-4518-93CB-6B77D60B289F}"/>
              </a:ext>
            </a:extLst>
          </p:cNvPr>
          <p:cNvSpPr txBox="1"/>
          <p:nvPr/>
        </p:nvSpPr>
        <p:spPr>
          <a:xfrm>
            <a:off x="277200" y="1623960"/>
            <a:ext cx="9394560" cy="1650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Kůrovcovití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larvy vykusují lýko stromů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1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lýkožrout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(kůrovec) </a:t>
            </a:r>
            <a:r>
              <a:rPr lang="cs-CZ" sz="2800" b="1" i="1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smrkový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537232B7-C78C-4977-A645-C7A3193C61E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1120" y="3274920"/>
            <a:ext cx="3943800" cy="40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B242379A-F477-4845-9754-59576A5F92B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18920" y="3340440"/>
            <a:ext cx="5675760" cy="4097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%20-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pir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int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480</Words>
  <Application>Microsoft Office PowerPoint</Application>
  <PresentationFormat>Širokoúhlá obrazovka</PresentationFormat>
  <Paragraphs>105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17</vt:i4>
      </vt:variant>
    </vt:vector>
  </HeadingPairs>
  <TitlesOfParts>
    <vt:vector size="27" baseType="lpstr">
      <vt:lpstr>Arial</vt:lpstr>
      <vt:lpstr>Calibri</vt:lpstr>
      <vt:lpstr>Comic Sans MS</vt:lpstr>
      <vt:lpstr>Liberation Sans</vt:lpstr>
      <vt:lpstr>Liberation Serif</vt:lpstr>
      <vt:lpstr>Times New Roman</vt:lpstr>
      <vt:lpstr>Výchozí</vt:lpstr>
      <vt:lpstr>DUM%20-%20prezentace</vt:lpstr>
      <vt:lpstr>Inspiration</vt:lpstr>
      <vt:lpstr>Vintage</vt:lpstr>
      <vt:lpstr>Třída – Hmyz Brouci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Třída – Hmyz Brouci</dc:title>
  <dc:creator>Lada</dc:creator>
  <cp:lastModifiedBy>lada johnova</cp:lastModifiedBy>
  <cp:revision>175</cp:revision>
  <dcterms:created xsi:type="dcterms:W3CDTF">2010-07-10T16:20:51Z</dcterms:created>
  <dcterms:modified xsi:type="dcterms:W3CDTF">2021-01-01T13:06:52Z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