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58" r:id="rId6"/>
    <p:sldId id="261" r:id="rId7"/>
    <p:sldId id="262" r:id="rId8"/>
    <p:sldId id="259" r:id="rId9"/>
    <p:sldId id="260" r:id="rId10"/>
    <p:sldId id="264" r:id="rId11"/>
    <p:sldId id="263" r:id="rId12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530CE3A-ECA2-439E-A9A4-DE7C7B89342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2481C7-E3CE-4E2B-9FC9-E6920D8781E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520F7E-3701-47BB-871F-3E9CF67A592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224620-AD54-4849-A1A8-928AE295944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9D4E15-3579-4B90-B202-90EC42DF64AE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5824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A4A90D-A902-4051-9344-238883046C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E2CE8A5-2994-4B05-9520-B55E5941DA8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DBA9694F-C301-4F07-A9CF-FDEC18E9DE1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179616-8B6A-4D67-ADBE-9ACE471F039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FEF4EC-3225-4E48-9A00-AEA3DDE9268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3E346B-5816-43D6-AC32-C4C068AE80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510878B-5061-408E-AA0C-F354A69EC18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96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6161B5F-2128-461D-90BF-4E5EEDFEEEA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196C9F-ACC1-4842-99A8-D8F282B52D93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0C27DE8-539D-4BEE-81B9-11513C29A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D3BB3B62-3D41-489E-A060-3A028A46FD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3EF0DFB-1E71-4DC7-A76F-261B3EF5794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9EB7DF-CB1E-44EC-86C8-6C880EB01582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6A8E6068-4192-4474-97A0-31A884945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52E716D-A1B8-44D1-9E34-2414FCD70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4AD1BD9-A58E-469E-834A-BF4BF1DFC9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BA2C68-4FA3-4EFC-95C2-CE06F40389A3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6738A3E-2E5D-46BF-B9AF-C867DA4CF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5DE796B-A4D3-46F2-AE83-ADAD383B47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9B457D1-E97B-47A6-928B-369334B8C9C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4D9E0E-D769-47A9-8B3E-6E2A8DC0BCCF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812FEBB-3F29-4FB2-B0C8-2E83712F8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EB3F038-D10B-4996-8758-7F73C2ECB0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21C7B33-E101-4672-8194-7F67ADFB5E7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F7895E-D2C0-461D-9D15-94464C9B1190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277F8C4-3D92-4F5A-A4ED-66ED3BD08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3301AD12-F6B7-4256-89A1-D4D9F06D78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4027955-730E-4305-91D7-D478C391456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2A5568-E891-463B-817A-881225790FFA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251ECED6-8DD4-4A9F-A1E2-5AA9D5A04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75F882A-25AD-4144-A142-F0E0C4E75D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5B2D0147-F4E4-4977-9566-0D720169AE1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5EC2F3-EAB4-4099-817A-D3A601AF7C84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6705A5F-A473-47FE-941D-AEB9D1740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34362D2-9159-4172-B532-CBFF10CDC8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8B2A949-7A76-4C02-9AAF-0D60280BA24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726C0F-6298-49F2-9EB0-AD04A1CD8269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B5616C8-BD30-431D-A256-1DB2B34E5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D2F0DEF-F6A4-44BA-9731-5597EDDCE0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34E4A3D-157F-46A8-81E0-4FE9C7353BC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FF77AE-CE24-43D4-B813-F449D5E6A0B6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C5FB467-585A-4DED-8719-0350D6C45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D95F6C28-CC77-4CA0-A1C3-85CCA34552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10763-C2F5-4699-9AD1-DD6CFF325FC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893F15-314A-4D0E-A510-23EEFB631E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FFB205-A2BA-4A0A-A8E7-87B6E4533E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761CD4-8F0B-4FC5-A584-2BC375B09D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B9C03C-C72F-42A0-B466-3A0E4F15DF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F5C358-4687-4270-902F-ADF42E9A78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05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B7DA0-A7B1-4399-B3B9-F78DE9B3DB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939AF9-1207-4F1E-8324-0D493BC2A40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859645-016E-4A15-B4F9-6795A30DAF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3F5C4-5F3B-418C-980F-B356279E90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FB4D7A-61AD-4166-B6A1-31A460E301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A5AACC-B237-41BF-AAA1-DD0CB42C1DD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53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8C1E94-BAFE-4CB0-BED5-2ED3B01FAA2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C217D0-659A-46D0-BE46-1882BA19D69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57C8EB-1538-4FE6-8197-5F31959514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8C93B6-C70B-43A7-8CDA-7DD4C94C43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DAE2FF-671E-4C4C-AA91-903F7959E9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2B3577-F542-4B87-B0A2-A310D3D3D4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11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11126-906A-4129-B1A5-504F47149C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F7AFD7-7672-4987-9AA5-1916A46DB45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869F2A-A09C-4AE4-85FC-43FCD02D57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2B190-ACF2-402B-9352-1D063A06DD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9A7571-B5E7-49F0-8861-E4CC87E7DB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C03BB-AC10-42A4-A13E-45CC7752C1B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51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3F32E-C856-408F-BD93-80C281BC09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21E95-890F-4B5A-8CFD-13277FB5D0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52519F-5CB4-4E3D-90D6-FFF132243E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E991B4-75F6-44EC-B1EA-CB111E4E5D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E04C36-3D95-4F16-9EBA-85843F5127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FF9069-0377-4690-AC39-5C4AB5A5409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9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F583D-91D8-4E0E-8174-B74FA7008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28A3CD-1DCF-4126-A3CC-210404B68C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A580B-5B73-46DD-AFBB-09C5AEC0BF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F24B4A-ACCA-4A30-8A8A-77307EEE5D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4AEFB2-0303-43BC-8935-4D9246960F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44A051-E92F-46FF-8943-B61435AE72E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52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2DFC7-FC24-4ED4-B5FE-25F2D0B261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6882A-D6ED-4BFF-8F0C-3095F2E92F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E9AF94-2082-491B-A312-E8D2B1C4C05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AF741F-053C-42CA-BB21-00F0EC6661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75E59C-876C-455B-9547-A88271D034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6D94C8-30A0-4D60-BDAA-B899E90852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296A70-52DD-4119-AE7C-63EFE362CC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17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DD5AA-F43B-4E88-886C-B3951017B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C8B5E3-3C83-4E0A-B8AD-1197705BB1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F1C47F-B5CB-459F-BE79-152CD0370FA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C8ED45-845A-4B93-A665-495EB8C69D6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4A9512-368A-4E7E-88BC-ADF31BAD248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95E888-EB3C-43D7-93EF-2E1F3704CF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2A2DC0-29A6-4456-9EE2-73A1CD6094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A72EFE-DF9B-4F27-B662-98473AA193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034812-A43C-4EB4-9992-88DA1CBB850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71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BFF03-BCAC-49E3-948A-9281C03DE0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0309D9-CA7B-4187-836C-81C4FC1344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A947F3-5907-4B49-9359-4091532913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613397-D2F7-4B75-BAEC-42804E74E8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072173-A843-44F1-A500-E30D1029458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643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E7DB51-817D-4163-964C-3DFD325368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B7706E-075D-41DB-BCE3-BC3319DB73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CE2589-FB4D-4ECF-AEBF-9211482A26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345F0B-FCAE-4205-A2C7-082BFB0EDD8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24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FF0C0-AFB3-4A0A-A583-755B856294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A0F4B6-C0F5-4E54-8D8A-3A065D1424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D6F6F8-F9F0-4FF4-A4EF-55269AE884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EA4E7F-E36F-4315-BB52-FC65F758C6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9BDF04-E01E-4C1A-A9AF-01E870681B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613446-7ACA-4F9B-BBAB-BB57587C2D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8AEC1-589C-4C03-9AF2-E986A1DA1F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40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6C33D-6B61-4992-825A-34CA5171AF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1156F-3102-495B-AF02-8B18AC1E146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04C73-1271-4446-8794-14401DAA77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EA12A9-DBBF-42B3-89FC-9E6B8B4285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0A3121-AAB5-4163-B85E-BB3B618D53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F1935E-EBFE-4EDB-81A9-4A02CA832A6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675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6EE28-3ACB-4B0D-9A99-FC5E69E451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75D475-E20E-4A59-8FFD-0DE99E2D7FD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2D28DB-E39B-45FA-82A0-BA778856D74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2CE0DA-4746-4DE1-B0DD-359A061B3A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2D6C82-CD9E-47E3-8A33-F20144A0C2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CBDADA-B7BC-4BA9-B999-FBE4053E51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2748D5-5DE0-449A-83F1-CFF755FA4D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400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B9F0E-14E0-4EB7-96FB-1AD84100D7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79695E-E0A6-41CC-BAED-76A22E4B7A8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0AB94A-7501-49E7-BAF5-A7C8285E96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8FF6A3-0506-4E2C-AAE4-62E7D4538E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06143-0FBA-44F5-A4FD-F0A14ACE13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8DB901-241D-4C5D-ADE6-9D9736B1DA6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07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6D6568-0315-4E64-A323-69048A6120C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6251A7-42D2-4BC4-95AF-33F6948FF0E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1A9272-BF57-4A55-B77C-AF356F3F53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34840E-9294-4957-916C-06314D7F44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9508A7-1DB9-4681-BB9C-1B8D0504BF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1ED333-C729-4A9B-B5A0-6084BE85BE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945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E65D0-D91D-4C95-A70B-1EF57EC56E0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948591-0827-4595-8A4F-86C1395225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A9DC1D-B053-4925-AB76-F8CDBB4CD5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76DA48-BDF9-4476-BD85-960287C1EF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AE3E5-5A03-45C2-A7B4-ACFF15BBAC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3296A1-D3D2-406B-BCE8-4B02970B455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89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71C13-BFCC-44BB-8297-98EA0D91F9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55A294-FE2E-4490-86C9-D11C1814AE8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47ACDA-7DDE-403B-983D-1F9EA8BC0A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14437A-D215-498D-97FB-6BECA11DD6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EC15E3-9422-41E3-826D-5D9255391E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42B255-2849-4AF2-B843-18D602CCE84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84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567EA-D5AE-4DFB-951F-5048C4B9C4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EA7F5E-62C1-466A-92F1-10FE545C03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A6E67F-2324-419F-8219-381A05C3E0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71C96E-9055-4445-844B-B4714CA398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ED7B22-3B19-4ACE-AEBB-D6BCB80E34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4486A0-9E4E-44F4-A744-AA42BACC623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464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AB2A2-095E-4187-9D3B-A7202CE53D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96CF2C-461F-4B31-96D8-1AE2F8718B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42F5CD-7AA8-4B54-844E-6EC78048851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E02520-65D5-4009-BAAB-74BC2BA1B4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98693E-F64F-4B7F-96C7-BE3781799F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C01AC3-92DB-415C-A78A-139FBD5DB1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9E5A1F-0B81-45EC-B38B-07A8AB9A0BF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335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BF8ED-3433-411E-8A7B-D15570B759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23DBED-826E-43BA-8D80-77480FEFCF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66C8BA-91A5-4E5A-AFE8-4139768F8A5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7136AF-A1E9-492F-B145-795238F3382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E3B8D9-1811-4EDF-8088-B2D5C79D206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C6A965-64B1-496F-B0DF-6F4C18397B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D3BDB6-6E96-4FED-901D-4158BC5797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A08D6D1-40DC-481E-83F7-E406751B70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D49CB-B6B3-44BE-A73B-F1CD61AEB0D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161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CD222-88B8-46A6-961D-235A93E67D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D0ED81-A2FB-4386-8B03-3266CDE43B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816949-BCB6-4931-BCE9-8C98A6B5A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3EF7AC-3430-4065-9CBF-575F549E4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705B8B-820F-4946-9746-3A0D6A7316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403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247581-AD37-42D3-B91D-B50DFDF846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89738C-3D99-4575-9121-2ED39DAF7C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8503A2-61D6-4EDF-912A-67926BE5E8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35BD9F-0F10-42A7-9D89-0F73DF553C2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9097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02E9B-D9A0-44DC-9979-32F9AC1E5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EC153D-E9C1-4DCE-B40D-315FA70FD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20FF9B-0116-4490-AA2F-BDC74D2823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006302-EB64-41B7-A0B5-A2BD50B943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81481F-CEC4-4B61-9647-F323FD0E57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5B09A3-EBC9-49EE-A1B5-D23741C14D3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259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3FF41-78E3-49C8-BC2E-3744DCF43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2359F7-20BE-420E-A691-AE8DE254F8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7BC6E9-CBDE-4F1E-9FDD-B6DF60E423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37E359-3924-48EB-8E0B-4D0092E12E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54B677-4DFA-42F5-96F9-2241043ED2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7C4B07-C1DE-4B33-AC67-BFB94AACC1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59A517-330D-413F-862C-E469232D294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39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0DA5C-83C5-415B-8901-F284857B4B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CE56FE5-7964-4F3D-890A-099D360D982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0A5FD3-C0C6-448E-A404-2BBB3BC054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46891F-EC25-4757-B728-09F396D3E3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92CC97-6BEA-4C18-99A7-751EFA635F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5738B8-6B09-4905-B65C-B7CA99DE0F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C6B345-2040-489B-B03C-735EB0E485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251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F60FB-4309-4CAF-883A-5976ADF214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935F00-6E01-4B6D-8F1C-F1207FA5AF9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D96BFF-B8B4-4285-8F84-A145687F02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B2CB4E-6B05-471B-BD1A-2F27BB6741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B266EA-B155-4B09-9006-6AD8BDDF54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82D9D2-3671-4EAC-B3EC-F983487646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517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244132-079F-46E5-B6EF-DE10000A004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312EEE-EF40-4E33-B5E5-0C699A6FF18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F9BEE9-4CDA-41F2-8BA7-98358299E0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D2AD00-62C4-4AD0-BBB1-E63BF02897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13B065-53FB-4976-8939-C362172428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A8A805-947C-4E1F-B60B-F065237A01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5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3B199-C951-4377-9A40-B9EB58EDB0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CFC1D-A086-42A8-A98A-A5C3723C7A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A0A0C1-BCE7-48C1-8DD1-EE5146934D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11588B-24B9-41C2-870F-1B602E3120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2CC34F-00DD-4929-981C-584D6E6C98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34234D-3494-43D8-B2FC-AC980BB63B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96E516-ADAB-473E-A80A-1E7B7A9BDF5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39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504D14-7048-47B1-BDA8-1EAEF17338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FD8436-3C18-49AD-8A81-8262C9C9BC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303BAD-36F7-4C2F-AE95-F2CD62E9DD7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CD2EC6-17B0-40B1-AFF7-3AC4261637D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95E952-83C5-427D-8949-539F00D7D88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B6279EF-F096-449A-B246-D542560200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A1C375-4573-4415-8898-135C56B02D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5C2E70-90F4-401F-8D0C-D02718C405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51B436-652F-4267-9587-61C39BAEC2C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4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A967F-CD5B-4644-AA52-97C903F450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46F015-14F5-4868-BC0F-59E0015511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B8CB76-3994-40FE-8083-BB91EB3107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4A2A5A-0725-4A23-B435-D437C8170F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3733D6-F22F-44A8-AF77-E3E7212102A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56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50C539-F0AB-43D9-90F1-A7CEA652CE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B189F3-9917-4E63-ADE9-884A7295D7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F27177-A4B7-440C-A3AB-A25D25EE73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7E7401-36A1-4257-BFB9-0AD99D58A35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4673F-4389-4859-B28A-3E288CC2F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F7D86-3BDD-4D75-A7CC-8995624137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AC0381-F7B1-47F2-B328-9A2F14CF3A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8431AC-A584-4615-9F89-CA1A44FA6A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818CA6-86DD-4B6E-8339-CEAD081285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0AC5D1-E6BE-4E87-9B02-995709E43D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BF97BA-3FA8-4E20-812A-B8D2E037BC9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5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92B1F-9BEB-4EAD-A999-9C662C7FA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79474D-840A-4C71-86E4-9587D951D17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D26BDE-6CE4-4113-B132-0489A2E310B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961A10-B126-4EF1-B51B-3168B21578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20C952-1FB5-481A-987F-2634824845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86CCB3-B230-4008-B96E-F6D72EB323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6D5861-3CBB-4B42-A857-59462209F25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7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718BBC-15A7-4A90-A394-885ABE702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604359-4DFD-4795-BC66-6F7DEA1E4D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361523-3B92-426E-B7E5-AB2EE5B6F2F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9BCAA4-6E88-4AF9-AD86-BF6390017F3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9B0694-00C3-454C-B7B7-1C4117F99FF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D26DAA9-BDE2-49BF-9378-9BA5869B2891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7EA32A-17DB-4110-8DA9-8F965B15E0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9635E4-BADA-4F05-AFD7-FB922864C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3DBB33-37BA-49FF-907D-7706ADC71C8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926C3-98C8-4E91-8372-AA9872B2D3B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5BFB9-E5F8-435E-93F0-16612823E8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D0AB4F6-723B-415A-AD49-61D51185EFD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37AEEC-9055-4DE8-A4E7-97F13E2F6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25FEEF-98AC-41BE-BC76-B3DB55A75F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E82223-7EE5-4383-AEC2-C468F50BA5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7B6875-E7C6-45B5-B64C-9272B268B22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87037C-2D71-44E6-A977-BC2620FD636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1C126C-212E-44E7-B193-C00D4A7C3BB9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5280" b="1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BF927115-04E3-4748-96D1-90461C7909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1805034"/>
            <a:ext cx="9071643" cy="2832116"/>
          </a:xfrm>
        </p:spPr>
        <p:txBody>
          <a:bodyPr/>
          <a:lstStyle/>
          <a:p>
            <a:pPr lvl="0"/>
            <a:r>
              <a:rPr lang="cs-CZ" sz="12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Vodík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FB8A404-F454-49E8-96C3-CB036FA184F7}"/>
              </a:ext>
            </a:extLst>
          </p:cNvPr>
          <p:cNvSpPr txBox="1"/>
          <p:nvPr/>
        </p:nvSpPr>
        <p:spPr>
          <a:xfrm>
            <a:off x="652323" y="350635"/>
            <a:ext cx="8198638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Vodík H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1B9948E-EC21-4906-8B04-E3B927D3BBE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116" y="1112404"/>
            <a:ext cx="8786524" cy="60735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E8DF303-EEB1-474B-99BD-42471A2354A0}"/>
              </a:ext>
            </a:extLst>
          </p:cNvPr>
          <p:cNvSpPr txBox="1"/>
          <p:nvPr/>
        </p:nvSpPr>
        <p:spPr>
          <a:xfrm>
            <a:off x="585572" y="1537014"/>
            <a:ext cx="9543684" cy="55945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Výskyt: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nejrozšířenější prvek ve vesmíru(je součástí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svítících hvězd i mezigalaktického prostoru)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vyskytuje se jak vázaný ve sloučeninách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(sloučeniny – voda, amoniak, peroxid vodíku)i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jako volný prvek(na zemi v sopečných plynech,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v zemním plynu)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významný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biogenní prvek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(nezbytný pro stavbu a funkci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organismů – jako i uhlík, kyslík,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vodík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 dusík, fosfor,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síra)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5B73714-1E4D-4AD0-8365-8A81CBAF9FC8}"/>
              </a:ext>
            </a:extLst>
          </p:cNvPr>
          <p:cNvSpPr txBox="1"/>
          <p:nvPr/>
        </p:nvSpPr>
        <p:spPr>
          <a:xfrm>
            <a:off x="832323" y="602644"/>
            <a:ext cx="8198638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Vodík 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4D7D0CA-7007-4BF0-9623-C71478B73828}"/>
              </a:ext>
            </a:extLst>
          </p:cNvPr>
          <p:cNvSpPr txBox="1"/>
          <p:nvPr/>
        </p:nvSpPr>
        <p:spPr>
          <a:xfrm>
            <a:off x="554400" y="1422714"/>
            <a:ext cx="8340214" cy="35931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Vlastnosti: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nejlehčí a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nejjednodušší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prvek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bezbarvý plyn,  bez chuti a zápachu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hoří a vzniká voda, lehčí než vzduch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se vzduchem tvoří výbušnou směs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tvoří dvouatomové molekuly H</a:t>
            </a:r>
            <a:r>
              <a:rPr lang="cs-CZ" sz="2800" b="0" i="0" u="none" strike="noStrike" kern="1200" cap="none" spc="0" baseline="-25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vytváří kation H</a:t>
            </a:r>
            <a:r>
              <a:rPr lang="cs-CZ" sz="2800" b="0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+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(proton)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ED8A5B-A881-4065-AF3D-09477F4E15F3}"/>
              </a:ext>
            </a:extLst>
          </p:cNvPr>
          <p:cNvSpPr txBox="1"/>
          <p:nvPr/>
        </p:nvSpPr>
        <p:spPr>
          <a:xfrm>
            <a:off x="832323" y="602644"/>
            <a:ext cx="8198638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Vodík 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E142B7F-290E-4C31-971A-4C4E340C55E4}"/>
              </a:ext>
            </a:extLst>
          </p:cNvPr>
          <p:cNvSpPr txBox="1"/>
          <p:nvPr/>
        </p:nvSpPr>
        <p:spPr>
          <a:xfrm>
            <a:off x="93515" y="1422714"/>
            <a:ext cx="9987104" cy="25925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Jeho atom má v jádře jeden proton a v obalu jeden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elektron(jediný prvek, který nemá neutron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PROTIUM)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Existují další dva izotopy vodíku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DEUTERIUM-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vodík má v             jádře jeden neutron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TRITIUM-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vodík má v jádře dva neutrony</a:t>
            </a: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443D8CB-2A3A-49BD-BEDD-67A23CAAB45C}"/>
              </a:ext>
            </a:extLst>
          </p:cNvPr>
          <p:cNvSpPr txBox="1"/>
          <p:nvPr/>
        </p:nvSpPr>
        <p:spPr>
          <a:xfrm>
            <a:off x="832323" y="602644"/>
            <a:ext cx="8198638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Vodík H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BA8D296-0F4E-411E-A075-0FD94C39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27" y="4177143"/>
            <a:ext cx="4809625" cy="1683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AFDA2FF7-830C-45BF-B3A9-A19D369CF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384" y="4717471"/>
            <a:ext cx="3626428" cy="19159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828EFEA-7579-4FDA-A53C-5F4BD0CDCF05}"/>
              </a:ext>
            </a:extLst>
          </p:cNvPr>
          <p:cNvSpPr txBox="1"/>
          <p:nvPr/>
        </p:nvSpPr>
        <p:spPr>
          <a:xfrm>
            <a:off x="410401" y="1458714"/>
            <a:ext cx="9103684" cy="409351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Vznik: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reakcí kovů s kyselinami (elektrolýzou)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průmyslově – zemní plyn, rozklad vody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ocelové lahve s červeným pruhem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výroba – amoniak, syntetický kaučuk, ztužování tuků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kyslíko-vodíkový plamen k řezání a sváření kovů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kapalný – palivo do raketových motorů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730E2A-ACA5-403D-8214-E0ACB9CA05F7}"/>
              </a:ext>
            </a:extLst>
          </p:cNvPr>
          <p:cNvSpPr txBox="1"/>
          <p:nvPr/>
        </p:nvSpPr>
        <p:spPr>
          <a:xfrm>
            <a:off x="832323" y="710644"/>
            <a:ext cx="8198638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Vodík 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0B1C8C9-B333-44AF-8764-DA2572CCF331}"/>
              </a:ext>
            </a:extLst>
          </p:cNvPr>
          <p:cNvSpPr txBox="1"/>
          <p:nvPr/>
        </p:nvSpPr>
        <p:spPr>
          <a:xfrm>
            <a:off x="410401" y="1602723"/>
            <a:ext cx="9852998" cy="409351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Sloučeniny: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voda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H</a:t>
            </a:r>
            <a:r>
              <a:rPr lang="cs-CZ" sz="2800" b="0" i="0" u="none" strike="noStrike" kern="1200" cap="none" spc="0" baseline="-25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-amoniak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NH</a:t>
            </a:r>
            <a:r>
              <a:rPr lang="cs-CZ" sz="2800" b="0" i="0" u="none" strike="noStrike" kern="1200" cap="none" spc="0" baseline="-25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3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štiplavý plyn, charakteristický zápach,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součást lidské moči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dobře rozpustný ve vodě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ocelové lahve s fialovým pruhem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-peroxid vodíku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H</a:t>
            </a:r>
            <a:r>
              <a:rPr lang="cs-CZ" sz="2800" b="0" i="0" u="none" strike="noStrike" kern="1200" cap="none" spc="0" baseline="-25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2800" b="0" i="0" u="none" strike="noStrike" kern="1200" cap="none" spc="0" baseline="-2500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bezbarvá kapalina,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bělící a dezinfekční účinky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35CDB05-F6D8-49CB-A126-08AF225D93DD}"/>
              </a:ext>
            </a:extLst>
          </p:cNvPr>
          <p:cNvSpPr txBox="1"/>
          <p:nvPr/>
        </p:nvSpPr>
        <p:spPr>
          <a:xfrm>
            <a:off x="832323" y="746644"/>
            <a:ext cx="8198638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Vodík 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C6B30E1-4C89-4A41-9EAC-6CEF9CEFA70F}"/>
              </a:ext>
            </a:extLst>
          </p:cNvPr>
          <p:cNvSpPr txBox="1"/>
          <p:nvPr/>
        </p:nvSpPr>
        <p:spPr>
          <a:xfrm>
            <a:off x="410401" y="1602723"/>
            <a:ext cx="9596042" cy="45938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Deuterium – D-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(těžký vodík)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stabilní izotop vodíku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 kyslíkem tvoří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těžkou vodu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 se uplatňuje v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jaderné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energetice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jako výkonný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moderátor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(zpomalovač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             neutronů)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jaderných reaktorech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O deuteriu se uvažuje jako o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palivu budoucnosti.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Jaderná fůze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D9B796-3AEA-4AA6-B3CC-B90E9CF2AB35}"/>
              </a:ext>
            </a:extLst>
          </p:cNvPr>
          <p:cNvSpPr txBox="1"/>
          <p:nvPr/>
        </p:nvSpPr>
        <p:spPr>
          <a:xfrm>
            <a:off x="3020281" y="804964"/>
            <a:ext cx="4040056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4000" b="1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Deuterium -D </a:t>
            </a:r>
            <a:endParaRPr lang="cs-CZ" sz="4000" b="1" i="0" u="none" strike="noStrike" kern="1200" cap="none" spc="0" baseline="0">
              <a:solidFill>
                <a:srgbClr val="FF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5CB15F4-2BA0-48DD-AF75-FD18F9E9E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12" y="5133112"/>
            <a:ext cx="5845173" cy="22132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1BE12D9-9B94-4F57-AC11-F9D1AB92B7D9}"/>
              </a:ext>
            </a:extLst>
          </p:cNvPr>
          <p:cNvSpPr txBox="1"/>
          <p:nvPr/>
        </p:nvSpPr>
        <p:spPr>
          <a:xfrm>
            <a:off x="410401" y="1602723"/>
            <a:ext cx="9596042" cy="6094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TRITIUM - T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velmi těžký vodík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 radioaktivní izotop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vodíku (není člověku nebezpečný)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vyskytuje se ve stopovém množství ve vodě a i ve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vrchních vrstvách atmosféry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využívá se jako zdroj slabého světla(v cifernících,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označeních požárních a únikových východů) a také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důležitá </a:t>
            </a: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součást jaderních zbraní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D07D5B9-F37C-4CDF-8D6A-690974A621B4}"/>
              </a:ext>
            </a:extLst>
          </p:cNvPr>
          <p:cNvSpPr txBox="1"/>
          <p:nvPr/>
        </p:nvSpPr>
        <p:spPr>
          <a:xfrm>
            <a:off x="3175226" y="804964"/>
            <a:ext cx="3730166" cy="8056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TRITIUM - T</a:t>
            </a:r>
            <a:endParaRPr lang="cs-CZ" sz="4000" b="1" i="0" u="none" strike="noStrike" kern="1200" cap="none" spc="0" baseline="0">
              <a:solidFill>
                <a:srgbClr val="FF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396</Words>
  <Application>Microsoft Office PowerPoint</Application>
  <PresentationFormat>Širokoúhlá obrazovka</PresentationFormat>
  <Paragraphs>76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Albany</vt:lpstr>
      <vt:lpstr>Arial</vt:lpstr>
      <vt:lpstr>Calibri</vt:lpstr>
      <vt:lpstr>Comic Sans MS</vt:lpstr>
      <vt:lpstr>Liberation Sans</vt:lpstr>
      <vt:lpstr>Times New Roman</vt:lpstr>
      <vt:lpstr>Výchozí</vt:lpstr>
      <vt:lpstr>DUM%20 %20prezentace</vt:lpstr>
      <vt:lpstr>lyt techpoly</vt:lpstr>
      <vt:lpstr>Vodík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Vodík</dc:title>
  <dc:creator>Lada</dc:creator>
  <cp:lastModifiedBy>lada johnova</cp:lastModifiedBy>
  <cp:revision>142</cp:revision>
  <dcterms:created xsi:type="dcterms:W3CDTF">2010-07-10T16:20:51Z</dcterms:created>
  <dcterms:modified xsi:type="dcterms:W3CDTF">2021-01-09T23:56:56Z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