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5"/>
  </p:notesMasterIdLst>
  <p:handoutMasterIdLst>
    <p:handoutMasterId r:id="rId16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0080625" cy="7559675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1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0BB50FC6-6924-4D55-AB1A-93A6CF9E5247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cs-CZ" sz="14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4E2D7D7-0AA3-4A87-9D9B-2E0600CD56F0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cs-CZ" sz="14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02CD861-F8D6-4C75-8CE7-DE70C00C9C6C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cs-CZ" sz="14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D5C0114-5180-4B65-83B3-D096F37EBA81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compatLnSpc="0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4A99EB25-6BDB-4371-B19A-E7CC832911CE}" type="slidenum">
              <a:t>‹#›</a:t>
            </a:fld>
            <a:endParaRPr lang="cs-CZ" sz="14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811047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28AF565-1007-4E0E-B0E9-A1F0BFCA3E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72DB5D6-95FB-485C-BF72-0A459789B8DC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id="{B27C7BA1-F9C5-4DF3-BD23-631FE801DF7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hangingPunct="0">
              <a:buNone/>
              <a:tabLst/>
              <a:defRPr lang="cs-CZ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407437F-2E53-4D3E-944E-E11486A2DD9D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r" hangingPunct="0">
              <a:buNone/>
              <a:tabLst/>
              <a:defRPr lang="cs-CZ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6F93095-1CD1-4B8F-8890-A902D92409B2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lvl="0" hangingPunct="0">
              <a:buNone/>
              <a:tabLst/>
              <a:defRPr lang="cs-CZ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422BF81-8C6E-47DF-8D2D-0AD02F62E89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lvl="0" algn="r" hangingPunct="0">
              <a:buNone/>
              <a:tabLst/>
              <a:defRPr lang="cs-CZ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2FEA6183-52C0-42C6-9DFA-70C0D83C8CF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3056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cs-CZ" sz="2000" b="0" i="0" u="none" strike="noStrike" kern="1200">
        <a:ln>
          <a:noFill/>
        </a:ln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D063162-D38D-4AC5-909D-6D90434107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D75F965-513F-4B9D-B498-EBC79A82CFA9}" type="slidenum">
              <a:t>1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2BCB68B-E19D-4D78-8E19-2D482DD6B60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3B4A0F4-38FD-421C-AC60-8D99BDEE48B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>
            <a:spAutoFit/>
          </a:bodyPr>
          <a:lstStyle/>
          <a:p>
            <a:pPr indent="0"/>
            <a:endParaRPr lang="cs-CZ" sz="294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0203B9E-F1C5-4FBA-9F86-D6F71E868F8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7616BA0-B556-4791-9708-7F36E377158B}" type="slidenum">
              <a:t>10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A7EBADC-69FC-4D87-BEE8-81C2BB6875F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B7BFF0D-5A8B-40E6-8E4E-3788501E1EB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pPr indent="0"/>
            <a:endParaRPr lang="cs-CZ" sz="294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42FE1E0-B166-4508-935C-87BC4BD3AA6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32F0CBE-1CFF-482F-AFCA-B1AE8408078C}" type="slidenum">
              <a:t>11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F194909-994F-499B-B4C1-FEA61BD25B3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02B4377-77F0-4825-967E-FE790D5E662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pPr indent="0"/>
            <a:endParaRPr lang="cs-CZ" sz="294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CD94E7C-2367-4E69-81E8-E8460E93F7C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45F5774-CB96-49C1-8DCD-1920702556BD}" type="slidenum">
              <a:t>2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4FC8144-87B1-453A-930A-54321E0B8ED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AAE533A-0515-48C1-AEBF-F36058064DB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>
            <a:spAutoFit/>
          </a:bodyPr>
          <a:lstStyle/>
          <a:p>
            <a:pPr indent="0"/>
            <a:endParaRPr lang="cs-CZ" sz="294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6BB541D-9B11-472A-814D-6C3FDC1377E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A704458-3202-4043-B276-AADEBD12C684}" type="slidenum">
              <a:t>3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CDA9E75-C80D-46B2-BEDC-FE3F1AEB748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42B153E-CC95-42F8-8F75-E9BC0EAFD70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>
            <a:spAutoFit/>
          </a:bodyPr>
          <a:lstStyle/>
          <a:p>
            <a:pPr indent="0"/>
            <a:endParaRPr lang="cs-CZ" sz="294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2CD9537-C231-432E-B8C7-2D53306A7C9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B52A43C-2246-4F9E-9262-E61A52864A4F}" type="slidenum">
              <a:t>4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6EFFD42-AC67-4A71-95D6-45AAF3A0241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B008244-A84B-407C-BAD2-A854F4AEF13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>
            <a:spAutoFit/>
          </a:bodyPr>
          <a:lstStyle/>
          <a:p>
            <a:pPr indent="0"/>
            <a:endParaRPr lang="cs-CZ" sz="294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92E7E2-1A1A-4ED4-9148-8B9F04C3ACD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FA5246C-DBEF-441E-8D08-2BC6DA7132C9}" type="slidenum">
              <a:t>5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B7935CC-7949-4BE5-B0B0-7770999B2A0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D34A94F-6C24-4124-8E05-7D075EA63F9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>
            <a:spAutoFit/>
          </a:bodyPr>
          <a:lstStyle/>
          <a:p>
            <a:pPr indent="0"/>
            <a:endParaRPr lang="cs-CZ" sz="294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1722B6E-A580-4469-863B-39F6FC31866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21057C9-6730-40FC-A297-A0724EE71CAB}" type="slidenum">
              <a:t>6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99CE8E2-D581-4B15-8B23-74A6570873C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5F5E836-01AD-4198-B4A3-61F30952B99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>
            <a:spAutoFit/>
          </a:bodyPr>
          <a:lstStyle/>
          <a:p>
            <a:pPr indent="0"/>
            <a:endParaRPr lang="cs-CZ" sz="294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4DB5974-2F6B-4814-8D1A-61BBBA3C702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DB486DB-B2F6-44EA-8AB4-0AEF9225F8AA}" type="slidenum">
              <a:t>7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7768D00-5F92-4DB0-A6E1-36BFEE1ECF7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54FD9D8-D20C-4067-B811-03B2FA30EF8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>
            <a:spAutoFit/>
          </a:bodyPr>
          <a:lstStyle/>
          <a:p>
            <a:pPr indent="0"/>
            <a:endParaRPr lang="cs-CZ" sz="294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9009E3B-579E-40D4-BF0E-4E60AF08E25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D5F5B79-7494-47A2-956B-FC3117E87449}" type="slidenum">
              <a:t>8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0672EC7-4B7B-485B-B53A-FA781A9F23F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5A2C0DE-E93D-430C-8F49-3D286E69BF0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>
            <a:spAutoFit/>
          </a:bodyPr>
          <a:lstStyle/>
          <a:p>
            <a:pPr indent="0"/>
            <a:endParaRPr lang="cs-CZ" sz="294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2332C89-4E09-4B91-B50F-E57F197AF6D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5B3208B-6442-44DD-8FF8-78E898D43B17}" type="slidenum">
              <a:t>9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2F1BB7F-13BC-48A1-BDC6-F17AB40CF6A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5AB923A-AD4D-4244-8115-73A626A0CDC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pPr indent="0"/>
            <a:endParaRPr lang="cs-CZ" sz="294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B755CD-5621-4B99-BA54-3C39322CB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CEBF52D-52DD-46F3-9424-0B1291CB0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5B8631-D853-4724-BA8F-83F74C975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EAD1DDF-81F3-47FA-8D2F-DE8114B72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CECD79-C39F-40B8-B01B-C73E00972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7B41AAC-A224-46A1-AE0F-F7AA6966BE4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5714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C80026-1978-4836-BF55-F5B34884C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02CF395-8011-4373-B6F0-CD79BEE3E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F0FE0C-4A72-4596-9738-B90FCAD93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DD6204-3E21-4EFE-B742-55E1CEB94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5711904-3FB5-42F9-BA57-D4F878D5E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AEDF987-4560-4828-8066-C08BFD12617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2430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52A0F5F-EAC1-45E8-9924-157B989EB4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BB28E41-91C7-4F3D-A210-21124ACF5C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20CDB3-A117-42CA-AEA7-A164F48D0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911AD0-99E1-494B-9804-6F2C3DB55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A2F0F8-6F6D-44A0-93D7-A9C6DD246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247CE1C-676C-4893-9B19-00E4FDC322E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6592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4768D3-A4A0-4187-B9D5-22427D1AE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540BE31-DC8C-4335-A505-718688F646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329AA1-3098-409C-B6C7-15A47FD00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CB00FE-36F6-4C98-88AB-03A4C3D9B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99D3608-8C34-4335-BFFD-09622F51A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B30C8BD-77BB-4467-ACEC-B4259F875A9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1608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208AEC-60BC-4061-954A-425D47111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41E25F-1CCC-4D29-91D0-00D91ED53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D20104-A0AC-44ED-99C8-B8A39C25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80283A-93E6-480B-BCF9-5FBB1274A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FF0FBB9-7BF3-4F6C-BCE6-B35111639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E7926B5-2A95-4D6F-BC4B-3D85C107C8E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5526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66D0D3-E8A4-4C64-9F4B-54E6390A7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17DC66-3E89-4C65-8CB4-A7D5AC503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D3CD89-9154-4B63-94D7-E82B7BFBD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9709807-1BC3-4579-BF0E-E08328C22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D2EBAF8-022D-4ADC-99F6-E3128DEC9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E820A80-1F1C-4571-AD86-127FE00355C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3063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7D0B83-7E4C-4735-BBBF-67D26BADA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50910D-6375-4E25-B2C1-2153604A41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9275" cy="498951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29A358F-1804-4D3A-938F-F36D68C3D4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768475"/>
            <a:ext cx="4359275" cy="498951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1D99D4B-211A-4A25-A4AE-8A44FE1C2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75238E9-9377-4173-8C36-4BCF1766B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F29C8E6-E73B-47FB-BDF1-951FFC5DB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8A4038B-7BFB-48B3-9A39-302C71488D7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8398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244E67-3006-4920-886B-F8A4416BA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7A94ADD-E23E-4F59-9690-0B21406E0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D69FFBA-BFBA-42DB-A508-6266D6C1B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C4BA55C-1ACB-46DA-BDA7-7ADC0E33E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CD489E3-7142-4B2D-8686-08517240D0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461EF1C-0A5F-4061-859A-9AE33D915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833541F-176E-48EF-80D4-9B996D6CA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0FFAAF5-4C34-481A-B838-8AD83C9A1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0DEBB68-07C4-4CAA-BEEB-769B83F37C1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2736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73F56E-14C4-4525-9120-2082E8714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1CDA9FD-631F-4862-8BB5-902280AB9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8D3ABBC-D01A-4C64-9DDF-967BD578F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148F736-136B-4B60-BDAB-4A01633FE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1E79FB7-4935-497C-8501-071A54D901C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4463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E522DD4-BE74-4F19-A1C5-2B9E2DDFC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69099E3-D3FC-4A50-9CD2-86DDC2C4F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2E71669-52D0-4825-989B-4A36F6B85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3108648-3C06-4F1E-8A70-E05586813B4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9170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F69F3E-A199-4F53-9A3B-ECBCBC57C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5EE425-B0CC-4540-9703-97EE9FCAB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DCBA913-3A73-496F-8A86-1EFFC877D9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7A40DBB-1B2F-4891-9580-A2E6F21BF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93E76BC-87E1-450D-8CC0-227FDE038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9E0F34C-A2B3-4DAC-8BE8-EDB6343EA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6CC7AE8-7A05-437E-A9B8-3BEE0888B1C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254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20715A-1AA2-4090-8920-56C0900D9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A54041-5D0E-426D-8F1A-0DAD3F521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9D27C9A-7FD8-42FC-B2FD-E6D8FE6CE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AEBB31-DD74-4605-888D-FE99F18B0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12EF38-39CE-4A6E-843E-5ADBC386F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C2624F2-B820-43CB-B812-C8E9912A3AB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5724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43ED2A-D798-4CF6-B274-466408BBA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194078D-AB4C-4D3E-AE26-7C57F731F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1F6FDBD-340C-4016-8909-5E8759D31B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F1242B2-057D-41C9-874B-36CD5DF42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C595718-CD02-428E-95FB-C8F4E1EAA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E53D3EE-C39D-4A36-B992-6C4EFE0CF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0BB2EF5-584D-48AC-80E7-064893E157C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3472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A74DF4-0055-412A-8AE5-6D9699C54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F928D98-268F-41FE-B8D4-B1548FD4C2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FA78771-9F35-4F13-9E9B-5580C7119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6BB0FD-E853-4AEB-9EBB-3D7BF3569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CA5E8F-40B7-407E-9BAC-C08B30462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2CBFFBB-A112-462F-A5B7-240EE5D4D4B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429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245C5FD-D5FC-475B-9637-7A04E330A7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565AA64-E5EE-4A97-8435-869C78F4BB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0293668-87A8-4311-8294-AA7DE13EB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5408B9-71F1-4E68-BBAD-21934E1E7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D74155-E3F8-474D-AF2A-30863A3F9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901DAC9-9835-448F-BE7A-8515E1A2007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4328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5025A3-1BE7-40F2-B47C-147BA97F9D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86E4C99-9B11-4B4B-803F-E1BB00C990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3709FA-4338-4130-805F-DB2E4DD75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D6159D-4CAC-4C93-864E-3725D9472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05ADCE-E862-45B4-9860-E52E52A1C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9DA3A5D-CA49-431F-BAE7-A8F4696CE38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88199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74FEE3-1926-46FE-8BE9-607FE66BA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032760-197C-4999-A273-1C6186211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6191F21-84A6-43E1-A47E-2725F0FC7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80F3B9-AE80-40FA-957E-6C4FFECA3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A1497BD-1DB2-4E8B-ACA7-544D4D923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E97F8C1-A96A-45D6-96F3-164338CE655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387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5A0DB1-C8FD-4AF9-9C6C-654328CBE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6BD07DE-78ED-4926-BC6A-D76BAAF88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A9C0A0-2D06-425D-A793-76FCA3CF7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658B579-3CF0-4AC0-BD9F-93A9617E4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77E56C-C6A0-443C-A410-A4B42CD6D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2655AE8-55DF-4224-8879-065A0B0033D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8809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9EDFB0-1BC6-415F-81AA-C45BF0E2F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D05668-AA3A-4655-A185-B9FB3950E7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824038"/>
            <a:ext cx="4459287" cy="438467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3A55DAC-E323-4C5C-8F40-D84F9E6F7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824038"/>
            <a:ext cx="4460875" cy="438467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FA4A4DD-BAC3-492C-A8DC-988571002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9598C66-2D3D-495F-8AA4-952E387E4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DB31E9C-BA9D-4BE6-B4A1-34EE153CB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F706858-56B0-4288-BD3A-A085F70133D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39969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CE4BD8-296E-4A97-B62F-C26126387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A926B21-D9D8-457F-8906-E5786C644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9CEAF46-B358-466D-879E-E980E27DA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6D697AC-DD60-4D05-BB37-E286AFE87A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E89A7DE-B485-4150-B818-3F4E201398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26EF82C-6765-4993-968E-4A821723B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52DAF0F-E9A0-4C3F-B132-48B1866D7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479B68E-DA61-4D83-B35D-4533544C0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56BD891-D6D5-4E49-8FC3-4150E3E8054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88655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B00A28-83B3-4277-81F9-85E020B90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F11A6DB-3763-4A05-9ED6-CD2E092B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6755027-D14A-42AD-979F-0285C98CC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197382A-861F-4201-A60F-4941BC5F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35F87FC-9B31-4ACF-A0FD-427D314F268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84822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551B7B7-50CB-48ED-8C8D-89F09A387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C5EFB1A-77DA-4D5A-8927-B3EA6CE55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74B8AD0-3520-4831-9D6D-D72734654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DFA3C5C-54E7-4696-8042-531C950FCF3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159844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F5F95D-CEB8-4C03-B99B-4D8F2C4CA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0CCDC43-B844-4EAF-A77A-1B9F4F345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42FF54E-0B08-497E-87E9-6BA2701DD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FFF2E31-914C-4C2E-B510-13E5A78FD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06CF910-500E-421C-AB9F-5C3979558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D1FD7D-A7AE-4B49-B2F1-7B553D59424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81909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32426F-85FB-4D49-8349-F02F54755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99CBA4-C069-426B-9DB2-EE8C435C8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CEA1A66-8EDF-458A-B064-7C4310556F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3E0FBBA-8CD1-4BA7-8EF5-45C937D6E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390DFE3-5E2B-48E2-85B4-A3A605571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CCCC3D2-17BA-4CFB-A466-AD9D63881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D94C39D-3C85-4485-B7E4-93D2300066D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56676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384A0A-8400-425D-A526-865D1775F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67E1628-D6F1-442C-9305-49EFC7E3F8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136BA26-7CEF-4A5C-8A0F-1CDF5B870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12F2482-1DEE-4937-A04B-AB10EE1A5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C1ADFE6-C180-4BA6-85A9-ACA8BAFBB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8738027-B0F9-430D-B92E-8960F5837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8E667C6-1FA1-467C-B360-538A1E43F5D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66504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F51485-9C07-480E-9A7C-0A2F6AC87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6088A5B-AE3D-4526-A1BA-18E99305B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38740D-D956-49EE-880D-E77A53625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3EEFC0-91E0-41D8-BAD4-256A49A4E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988025-6575-4550-8703-19756F19D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47877B4-D8CE-4000-B647-5B34AD21EC8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04824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78A28EE-EC80-401A-9E41-F47BAE6131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287338"/>
            <a:ext cx="2266950" cy="59213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290A52A-F016-4C63-B9C8-9079ADE6B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287338"/>
            <a:ext cx="6653212" cy="59213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407897D-235D-40C1-8B17-ADBB73CD0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6710AC9-C8BA-4DD9-B835-EE3C28E84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B0964CD-3F31-402E-A695-899B0DD15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B2F7DD-C780-4AE0-9228-7F7E9CA922C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2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771FAC-CB61-4F01-AE7C-69EF1A048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CEA97A-7032-413B-B66E-E2A5A0F5EC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EBC9025-D14A-4163-8014-DA6A1FC8D9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F12B304-CE16-4794-ACDE-DE742F3E9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706E6D0-730E-4DBF-B0A9-9F80D6441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75CD037-458B-490C-997C-D033AFAA4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15A3263-960F-47A1-B61E-E9531CBE52B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2412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724FA4-EAFE-445A-B692-B5A037B11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F34A02D-D56E-4306-96C3-90AF45BC5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DD61D13-0C88-4935-9E63-4756D9B521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5AD8DC1-8A44-4516-A9A7-13962965E7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7443D6B-920B-48DF-9D50-86A3D05225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098E2B0-A3CA-47AC-BBB4-E868A6AE6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F5414CE-D342-4744-B6AF-BA01AAD3B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862791C-C6BE-4450-ADF9-F0EB4B407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BD5211D-D7C6-468E-A1C1-BF76E6B18FF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1862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42F263-FFC5-4445-9F40-C57DB8071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A3FB4A8-7B38-43C9-A303-B55BD6A53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BFD46B5-80CA-4FC7-B47F-DE579224B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9713A90-5585-4D76-8029-04C90CCF7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777DE83-DC23-417C-9913-BBB85C1EA6B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9066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A393220-A221-4833-91EB-E012F1B52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16F9058-9EB6-4C3A-9EEF-A2B2BE127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D7F9BE1-E7F6-411A-AD57-D9A6A6B1C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D658588-E281-48FD-87EA-5D0F26FE134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2641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BC5F63-803E-48F5-9DC7-ED87FF02E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B87EF2-60C7-44A1-BCB7-D106749F7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DF45778-7542-4808-BDFB-6995EB0636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F9EA1DE-B4E8-404D-87C7-4906F37AD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8A910D3-0EDF-4331-91B9-AC2B0DD93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24A9158-2B8A-4328-B559-E641DB932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8CB0E4-4AAC-464E-A19B-F602DEC664C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1642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B39449-8DB5-43F9-B2CC-AD3699EAD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E660204-9EDD-40C9-A77F-59216D0494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5A7F65D-9F2A-4000-BA48-06C93685A7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FB0AD13-9569-4ACA-9DAB-F9F0A083E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0020B73-9EAD-45BA-AF07-1FBD7F8D7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46DE630-253B-4C70-834F-146A9A984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2BB3547-4813-4434-8048-B1AEC5F83A4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192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BD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97F789D-B842-4A2C-97D4-5357E54C93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590D04C-AA87-420C-AA65-D289723F30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C5AAA80-514E-4BDB-8E70-14C182B1E36A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hangingPunct="0">
              <a:buNone/>
              <a:tabLst/>
              <a:defRPr lang="cs-CZ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ADE53EE-524C-4DDE-B831-5A61F2F47D8E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ctr" hangingPunct="0">
              <a:buNone/>
              <a:tabLst/>
              <a:defRPr lang="cs-CZ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DA055B-8954-4ACC-BE47-205EDF54E7C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r" hangingPunct="0">
              <a:buNone/>
              <a:tabLst/>
              <a:defRPr lang="cs-CZ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34B7AB96-4BCF-4BD5-A918-44516EB5DC72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hangingPunct="0">
        <a:tabLst/>
        <a:defRPr lang="cs-CZ" sz="4400" b="0" i="0" u="none" strike="noStrike" kern="1200">
          <a:ln>
            <a:noFill/>
          </a:ln>
          <a:latin typeface="Arial" pitchFamily="18"/>
          <a:cs typeface="Tahoma" pitchFamily="2"/>
        </a:defRPr>
      </a:lvl1pPr>
    </p:titleStyle>
    <p:bodyStyle>
      <a:lvl1pPr hangingPunct="0">
        <a:spcBef>
          <a:spcPts val="0"/>
        </a:spcBef>
        <a:spcAft>
          <a:spcPts val="1417"/>
        </a:spcAft>
        <a:tabLst/>
        <a:defRPr lang="cs-CZ" sz="3200" b="0" i="0" u="none" strike="noStrike" kern="1200">
          <a:ln>
            <a:noFill/>
          </a:ln>
          <a:latin typeface="Arial" pitchFamily="18"/>
          <a:cs typeface="Tahoma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4B3D3BD-4276-4F66-90ED-8E7344FBB7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87E23AD-7D13-4CE9-B8B9-9135B4A91C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8870040" cy="4989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C9669D9-825D-4542-968D-7F81F9AB7B76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hangingPunct="0">
              <a:buNone/>
              <a:tabLst/>
              <a:defRPr lang="cs-CZ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4158C0-64CB-4352-BFFC-6E7592747897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hangingPunct="0">
              <a:buNone/>
              <a:tabLst/>
              <a:defRPr lang="cs-CZ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FE6724-E215-4D9A-8389-56378AAA4D2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hangingPunct="0">
              <a:buNone/>
              <a:tabLst/>
              <a:defRPr lang="cs-CZ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7B621D1F-4425-438B-8B54-D1A80C12AF76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hangingPunct="0">
        <a:tabLst/>
        <a:defRPr lang="cs-CZ" sz="4400" b="0" i="0" u="none" strike="noStrike" kern="1200">
          <a:ln>
            <a:noFill/>
          </a:ln>
          <a:latin typeface="Liberation Sans" pitchFamily="18"/>
        </a:defRPr>
      </a:lvl1pPr>
    </p:titleStyle>
    <p:bodyStyle>
      <a:lvl1pPr marL="0" marR="0" indent="0" hangingPunct="0">
        <a:spcBef>
          <a:spcPts val="0"/>
        </a:spcBef>
        <a:spcAft>
          <a:spcPts val="1417"/>
        </a:spcAft>
        <a:tabLst/>
        <a:defRPr lang="cs-CZ" sz="3200" b="0" i="0" u="none" strike="noStrike" kern="1200">
          <a:ln>
            <a:noFill/>
          </a:ln>
          <a:latin typeface="Liberation Sans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BC39C9EE-7F03-4E17-91C7-75AEA5A959B8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-58320" y="108000"/>
            <a:ext cx="7794360" cy="160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nadpis 2">
            <a:extLst>
              <a:ext uri="{FF2B5EF4-FFF2-40B4-BE49-F238E27FC236}">
                <a16:creationId xmlns:a16="http://schemas.microsoft.com/office/drawing/2014/main" id="{21E94979-8EF0-4E62-8904-BE62E95A70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287640"/>
            <a:ext cx="7020000" cy="124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6C8871A-6D7C-4F5C-9813-5C995AA8D6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82376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AC3333F-BDFC-45D2-BB18-F72DCBAE9D03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6440"/>
            <a:ext cx="2348280" cy="5209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hangingPunct="0">
              <a:buNone/>
              <a:tabLst/>
              <a:defRPr lang="cs-CZ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879ABE6-1E4F-460E-812B-BB93648F0201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000" y="6886440"/>
            <a:ext cx="3195000" cy="5209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hangingPunct="0">
              <a:buNone/>
              <a:tabLst/>
              <a:defRPr lang="cs-CZ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96F3251-FF92-4500-8A28-935600DDFBE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000" y="6886440"/>
            <a:ext cx="2348280" cy="5209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hangingPunct="0">
              <a:buNone/>
              <a:tabLst/>
              <a:defRPr lang="cs-CZ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77F19557-4381-4F0D-A2F0-8EE33DD72AFA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hangingPunct="0">
        <a:tabLst/>
        <a:defRPr lang="cs-CZ" sz="6340" b="0" i="0" u="none" strike="noStrike" kern="1200">
          <a:ln>
            <a:noFill/>
          </a:ln>
          <a:latin typeface="Liberation Sans" pitchFamily="34"/>
        </a:defRPr>
      </a:lvl1pPr>
    </p:titleStyle>
    <p:bodyStyle>
      <a:lvl1pPr marL="0" marR="0" indent="0" hangingPunct="0">
        <a:spcBef>
          <a:spcPts val="0"/>
        </a:spcBef>
        <a:spcAft>
          <a:spcPts val="2035"/>
        </a:spcAft>
        <a:tabLst/>
        <a:defRPr lang="cs-CZ" sz="4620" b="0" i="0" u="none" strike="noStrike" kern="1200">
          <a:ln>
            <a:noFill/>
          </a:ln>
          <a:latin typeface="Liberation Sans" pitchFamily="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ázev prezentace">
            <a:extLst>
              <a:ext uri="{FF2B5EF4-FFF2-40B4-BE49-F238E27FC236}">
                <a16:creationId xmlns:a16="http://schemas.microsoft.com/office/drawing/2014/main" id="{FB831309-8200-41E5-A071-86AA59822D7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4359" y="2345039"/>
            <a:ext cx="9071640" cy="2832119"/>
          </a:xfrm>
        </p:spPr>
        <p:txBody>
          <a:bodyPr/>
          <a:lstStyle/>
          <a:p>
            <a:pPr lvl="0" algn="ctr"/>
            <a:r>
              <a:rPr lang="cs-CZ" sz="8000">
                <a:solidFill>
                  <a:srgbClr val="355E00"/>
                </a:solidFill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Kmen: Měkkýši</a:t>
            </a:r>
            <a:br>
              <a:rPr lang="cs-CZ" sz="8000">
                <a:solidFill>
                  <a:srgbClr val="355E00"/>
                </a:solidFill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</a:br>
            <a:r>
              <a:rPr lang="cs-CZ" sz="8000">
                <a:solidFill>
                  <a:srgbClr val="355E00"/>
                </a:solidFill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Plži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740D2EC-26F0-46EF-A85C-63B10C1447A7}"/>
              </a:ext>
            </a:extLst>
          </p:cNvPr>
          <p:cNvSpPr txBox="1"/>
          <p:nvPr/>
        </p:nvSpPr>
        <p:spPr>
          <a:xfrm>
            <a:off x="5764680" y="6955920"/>
            <a:ext cx="2664720" cy="4791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2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okružák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DDDEAFD3-32DC-423D-8BF8-518CE841F15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27320" y="488520"/>
            <a:ext cx="3768840" cy="2634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90725BDB-02CF-4724-B4B0-E2CB98C068F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654080" y="532800"/>
            <a:ext cx="4437000" cy="2602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BCB55267-4C94-4437-A601-8FF49233A9AF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77600" y="3852359"/>
            <a:ext cx="3080880" cy="30682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F32D70F-F908-41F6-BC61-80C9DDB4AEE5}"/>
              </a:ext>
            </a:extLst>
          </p:cNvPr>
          <p:cNvSpPr txBox="1"/>
          <p:nvPr/>
        </p:nvSpPr>
        <p:spPr>
          <a:xfrm>
            <a:off x="663120" y="6981120"/>
            <a:ext cx="2664720" cy="4791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2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plovatka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6CC4844-96CD-4BCE-BC31-133F54D10C75}"/>
              </a:ext>
            </a:extLst>
          </p:cNvPr>
          <p:cNvSpPr txBox="1"/>
          <p:nvPr/>
        </p:nvSpPr>
        <p:spPr>
          <a:xfrm>
            <a:off x="5727240" y="3134879"/>
            <a:ext cx="3170880" cy="553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2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skleněnka průsvitná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C09C123-41DB-4F0E-ACE7-580608DCE35A}"/>
              </a:ext>
            </a:extLst>
          </p:cNvPr>
          <p:cNvSpPr txBox="1"/>
          <p:nvPr/>
        </p:nvSpPr>
        <p:spPr>
          <a:xfrm>
            <a:off x="735480" y="3123000"/>
            <a:ext cx="2664720" cy="4791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2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plzák</a:t>
            </a:r>
          </a:p>
        </p:txBody>
      </p:sp>
      <p:pic>
        <p:nvPicPr>
          <p:cNvPr id="9" name="">
            <a:extLst>
              <a:ext uri="{FF2B5EF4-FFF2-40B4-BE49-F238E27FC236}">
                <a16:creationId xmlns:a16="http://schemas.microsoft.com/office/drawing/2014/main" id="{6A68351D-ABF3-4B8B-868B-FB20686B4008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5187240" y="3688559"/>
            <a:ext cx="3363840" cy="3291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71D0434B-C38C-4EF8-A75D-1EE74867547E}"/>
              </a:ext>
            </a:extLst>
          </p:cNvPr>
          <p:cNvSpPr txBox="1"/>
          <p:nvPr/>
        </p:nvSpPr>
        <p:spPr>
          <a:xfrm>
            <a:off x="5764680" y="6955920"/>
            <a:ext cx="2664720" cy="4791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2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mořští plži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622312F8-5FEB-45CB-BA7C-4080506E415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27320" y="488520"/>
            <a:ext cx="3768840" cy="2634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7ABC8F99-9874-4176-B061-25B1A265E23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654080" y="532800"/>
            <a:ext cx="4437000" cy="2602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0209358C-7E97-41F3-AACA-CAFEA195258E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77600" y="3852359"/>
            <a:ext cx="3080880" cy="30682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6580370-0061-4DB7-914C-D74F69276CFE}"/>
              </a:ext>
            </a:extLst>
          </p:cNvPr>
          <p:cNvSpPr txBox="1"/>
          <p:nvPr/>
        </p:nvSpPr>
        <p:spPr>
          <a:xfrm>
            <a:off x="663120" y="6981120"/>
            <a:ext cx="2664720" cy="4791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2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kotouč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1230D85-5CAF-41C7-AD20-97030ACE9DDA}"/>
              </a:ext>
            </a:extLst>
          </p:cNvPr>
          <p:cNvSpPr txBox="1"/>
          <p:nvPr/>
        </p:nvSpPr>
        <p:spPr>
          <a:xfrm>
            <a:off x="5727240" y="3134879"/>
            <a:ext cx="3170880" cy="553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2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přílipka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239F911-C263-4FAC-8B4D-0A37B7FAD3DC}"/>
              </a:ext>
            </a:extLst>
          </p:cNvPr>
          <p:cNvSpPr txBox="1"/>
          <p:nvPr/>
        </p:nvSpPr>
        <p:spPr>
          <a:xfrm>
            <a:off x="735480" y="3123000"/>
            <a:ext cx="2664720" cy="4791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2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zavinutec</a:t>
            </a:r>
          </a:p>
        </p:txBody>
      </p:sp>
      <p:pic>
        <p:nvPicPr>
          <p:cNvPr id="9" name="">
            <a:extLst>
              <a:ext uri="{FF2B5EF4-FFF2-40B4-BE49-F238E27FC236}">
                <a16:creationId xmlns:a16="http://schemas.microsoft.com/office/drawing/2014/main" id="{FD3C3373-6CA7-4C92-B463-5BE3744B90F5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5187240" y="3688559"/>
            <a:ext cx="3363840" cy="3291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2C822320-D306-4286-80B3-85D1D9BFC9A0}"/>
              </a:ext>
            </a:extLst>
          </p:cNvPr>
          <p:cNvSpPr txBox="1"/>
          <p:nvPr/>
        </p:nvSpPr>
        <p:spPr>
          <a:xfrm>
            <a:off x="72000" y="503999"/>
            <a:ext cx="9923400" cy="7977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4000" b="1" i="0" u="none" strike="noStrike" kern="1200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Lucida Sans Unicode" pitchFamily="2"/>
                <a:cs typeface="Tahoma" pitchFamily="2"/>
              </a:rPr>
              <a:t>Kmen: Měkkýši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A3794E4-3261-4A3B-8557-001E79A12211}"/>
              </a:ext>
            </a:extLst>
          </p:cNvPr>
          <p:cNvSpPr txBox="1"/>
          <p:nvPr/>
        </p:nvSpPr>
        <p:spPr>
          <a:xfrm>
            <a:off x="266760" y="2094119"/>
            <a:ext cx="9366480" cy="46263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3200" b="1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Třídy</a:t>
            </a:r>
            <a:r>
              <a:rPr lang="cs-CZ" sz="32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  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32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		Plži – hlemýžď, slimák, okružák, plovatka …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32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		Mlži – ústřice, škeble, perlorodka, …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32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		Hlavonožci – chobotnice, sépie, krakatice, …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32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- žijí ve vodě i na souši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32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- tělo – měkké, u některých kryté schránkou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32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- mořští – dýchají plícemi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32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- hermafrodité, odděleného pohlaví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61AE2B9-5588-4D9B-A44A-F2826D4DA9D9}"/>
              </a:ext>
            </a:extLst>
          </p:cNvPr>
          <p:cNvSpPr txBox="1"/>
          <p:nvPr/>
        </p:nvSpPr>
        <p:spPr>
          <a:xfrm>
            <a:off x="72000" y="468000"/>
            <a:ext cx="9923400" cy="7977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4000" b="1" i="0" u="none" strike="noStrike" kern="1200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Lucida Sans Unicode" pitchFamily="2"/>
                <a:cs typeface="Tahoma" pitchFamily="2"/>
              </a:rPr>
              <a:t>Třída: plži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9BA6BA3-846E-469A-A476-F421E88BE7B5}"/>
              </a:ext>
            </a:extLst>
          </p:cNvPr>
          <p:cNvSpPr txBox="1"/>
          <p:nvPr/>
        </p:nvSpPr>
        <p:spPr>
          <a:xfrm>
            <a:off x="325800" y="1709640"/>
            <a:ext cx="9452880" cy="54471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- </a:t>
            </a:r>
            <a:r>
              <a:rPr lang="cs-CZ" sz="2800" b="1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tělo</a:t>
            </a: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 – svalnatá noha, kryto vápenatou ulitou </a:t>
            </a:r>
            <a:r>
              <a:rPr lang="cs-CZ" sz="22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(zvětšuje s růstem)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- </a:t>
            </a:r>
            <a:r>
              <a:rPr lang="cs-CZ" sz="2800" b="1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hlava</a:t>
            </a: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 – tykadla – delší – oči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						- kratší – hmat, čich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		- pod tykadly – ústní otvor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- </a:t>
            </a:r>
            <a:r>
              <a:rPr lang="cs-CZ" sz="2800" b="1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ulita</a:t>
            </a: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 – vápenatá schránka , spirálovitě stočená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	- na zimu tvoří vápenaté víčko, kterým uzavírá ulitu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	- plášťová dutina – dýchací soustava, srdce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- </a:t>
            </a:r>
            <a:r>
              <a:rPr lang="cs-CZ" sz="2800" b="1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pod ulitou</a:t>
            </a: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 – svalnatý límec – řitní, vylučovací a dýchací otvor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- v nebezpečí celé tělo a hlavu zatáhne do ulity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290D210-C006-4B68-9E2F-2D9ECD33F71E}"/>
              </a:ext>
            </a:extLst>
          </p:cNvPr>
          <p:cNvSpPr txBox="1"/>
          <p:nvPr/>
        </p:nvSpPr>
        <p:spPr>
          <a:xfrm>
            <a:off x="72000" y="396000"/>
            <a:ext cx="9923400" cy="7977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4000" b="1" i="0" u="none" strike="noStrike" kern="1200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Lucida Sans Unicode" pitchFamily="2"/>
                <a:cs typeface="Tahoma" pitchFamily="2"/>
              </a:rPr>
              <a:t>Třída: plži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89E23BE8-FD7E-4E2A-A7D6-98210B3255B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7240" y="2670480"/>
            <a:ext cx="7965000" cy="3622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6BE2258-8727-4698-B1B8-7A2361796F19}"/>
              </a:ext>
            </a:extLst>
          </p:cNvPr>
          <p:cNvSpPr txBox="1"/>
          <p:nvPr/>
        </p:nvSpPr>
        <p:spPr>
          <a:xfrm>
            <a:off x="72000" y="468000"/>
            <a:ext cx="9923400" cy="7977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4000" b="1" i="0" u="none" strike="noStrike" kern="1200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Lucida Sans Unicode" pitchFamily="2"/>
                <a:cs typeface="Tahoma" pitchFamily="2"/>
              </a:rPr>
              <a:t>Třída: plži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49F239A-39B4-44C0-AC07-F579F8A838D2}"/>
              </a:ext>
            </a:extLst>
          </p:cNvPr>
          <p:cNvSpPr txBox="1"/>
          <p:nvPr/>
        </p:nvSpPr>
        <p:spPr>
          <a:xfrm>
            <a:off x="145800" y="1637640"/>
            <a:ext cx="9801360" cy="55720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- </a:t>
            </a:r>
            <a:r>
              <a:rPr lang="cs-CZ" sz="2800" b="1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pohyb</a:t>
            </a: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 – klouzavý pohyb – vylučování slizu, na břišní straně nohy má brvy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- </a:t>
            </a:r>
            <a:r>
              <a:rPr lang="cs-CZ" sz="2800" b="1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trávicí soustava</a:t>
            </a: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: živí se rostlinami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	- ústní otvor – ústní dutina </a:t>
            </a:r>
            <a:r>
              <a:rPr lang="cs-CZ" sz="22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(</a:t>
            </a:r>
            <a:r>
              <a:rPr lang="cs-CZ" sz="2200" b="1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radula</a:t>
            </a:r>
            <a:r>
              <a:rPr lang="cs-CZ" sz="22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 – drsný chrupavčitý jazyk)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6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	- hltan – jícen – svalnaté vole – žaludek – střevo – řitní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6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	  otvor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	- </a:t>
            </a:r>
            <a:r>
              <a:rPr lang="cs-CZ" sz="2800" b="1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slinivkojaterní žláza</a:t>
            </a: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 – napomáhá trávení potravy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- </a:t>
            </a:r>
            <a:r>
              <a:rPr lang="cs-CZ" sz="2800" b="1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dýchací soustava</a:t>
            </a: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: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	- plicní vak – v plášťové dutině, prokrvené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- </a:t>
            </a:r>
            <a:r>
              <a:rPr lang="cs-CZ" sz="2800" b="1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cévní soustava</a:t>
            </a: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: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	- otevřená, srdce </a:t>
            </a:r>
            <a:r>
              <a:rPr lang="cs-CZ" sz="22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(síň, komora)</a:t>
            </a: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, síť tepen, žil a vlásečnic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32626B1-6023-46ED-BDD8-2A9540D69362}"/>
              </a:ext>
            </a:extLst>
          </p:cNvPr>
          <p:cNvSpPr txBox="1"/>
          <p:nvPr/>
        </p:nvSpPr>
        <p:spPr>
          <a:xfrm>
            <a:off x="72000" y="468000"/>
            <a:ext cx="9923400" cy="7977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4000" b="1" i="0" u="none" strike="noStrike" kern="1200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Lucida Sans Unicode" pitchFamily="2"/>
                <a:cs typeface="Tahoma" pitchFamily="2"/>
              </a:rPr>
              <a:t>Třída: plži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6842BB3-5E3B-4C4A-BE90-841388EA521A}"/>
              </a:ext>
            </a:extLst>
          </p:cNvPr>
          <p:cNvSpPr txBox="1"/>
          <p:nvPr/>
        </p:nvSpPr>
        <p:spPr>
          <a:xfrm>
            <a:off x="145800" y="1565640"/>
            <a:ext cx="9633600" cy="55551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- </a:t>
            </a:r>
            <a:r>
              <a:rPr lang="cs-CZ" sz="2800" b="1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vylučovací soustava</a:t>
            </a: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: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	- ledvina, močová trubice ústí v límci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- </a:t>
            </a:r>
            <a:r>
              <a:rPr lang="cs-CZ" sz="2800" b="1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nervová soustava</a:t>
            </a: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: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	- 3 hlavové uzliny, nervová vlákna – k očím, hmatu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	- na břišní straně nohy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- </a:t>
            </a:r>
            <a:r>
              <a:rPr lang="cs-CZ" sz="2800" b="1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rozmnožování</a:t>
            </a: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: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	- hermafrodité	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	- na jaře si vyměňují sperma, dráždí se při tom ostrým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	  tělískem „šíp lásky“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	- vajíčka kladou do vlhké půdy – líhnou se malí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	  hlemýždi s průsvitnou ulitou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5673ED1-56C3-4A4E-B64A-D4A8FA40FEB2}"/>
              </a:ext>
            </a:extLst>
          </p:cNvPr>
          <p:cNvSpPr txBox="1"/>
          <p:nvPr/>
        </p:nvSpPr>
        <p:spPr>
          <a:xfrm>
            <a:off x="325800" y="423360"/>
            <a:ext cx="9320040" cy="7981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4000" b="1" i="0" u="none" strike="noStrike" kern="1200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Lucida Sans Unicode" pitchFamily="2"/>
                <a:cs typeface="Tahoma" pitchFamily="2"/>
              </a:rPr>
              <a:t>Třída: plži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1751DB36-5641-4316-BD63-E8BF25D5208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350360" y="1746360"/>
            <a:ext cx="7053480" cy="4378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57E9C63F-EEF7-4540-BA51-DB0C684A495F}"/>
              </a:ext>
            </a:extLst>
          </p:cNvPr>
          <p:cNvSpPr txBox="1"/>
          <p:nvPr/>
        </p:nvSpPr>
        <p:spPr>
          <a:xfrm>
            <a:off x="72000" y="468000"/>
            <a:ext cx="9923400" cy="7977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4000" b="1" i="0" u="none" strike="noStrike" kern="1200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Lucida Sans Unicode" pitchFamily="2"/>
                <a:cs typeface="Tahoma" pitchFamily="2"/>
              </a:rPr>
              <a:t>Třída: plži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F47987E-D0CB-4D21-925A-538263B99203}"/>
              </a:ext>
            </a:extLst>
          </p:cNvPr>
          <p:cNvSpPr txBox="1"/>
          <p:nvPr/>
        </p:nvSpPr>
        <p:spPr>
          <a:xfrm>
            <a:off x="145800" y="1565640"/>
            <a:ext cx="9633600" cy="2077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1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Zástupci</a:t>
            </a: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: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- hlemýžď zahradní, páskovka zahradní, plzák, slimáček, jantarka, plovatka, okružák, bahenka, …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- zavinutec, křídlatec, ostranka, ...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D411E4E6-1308-49AE-896A-2CDD38ECC54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41200" y="3798360"/>
            <a:ext cx="4557600" cy="3496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498D285F-6EED-440B-A76D-17D13430BE5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075640" y="3823199"/>
            <a:ext cx="4738320" cy="3447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4BC99CF-04BB-458D-9EFD-2ABEE41EA1A1}"/>
              </a:ext>
            </a:extLst>
          </p:cNvPr>
          <p:cNvSpPr txBox="1"/>
          <p:nvPr/>
        </p:nvSpPr>
        <p:spPr>
          <a:xfrm>
            <a:off x="5764680" y="6955920"/>
            <a:ext cx="2664720" cy="4791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2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páskovka zahradní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FA71DCF9-43D8-44FB-ABD1-D8F064F18EA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27320" y="488520"/>
            <a:ext cx="3768840" cy="2634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A58ED48D-21C6-4E19-8E01-356CE6210AE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654080" y="532800"/>
            <a:ext cx="4437000" cy="2602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D19565F6-F628-48E5-8A9E-72F05598055F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77600" y="3852359"/>
            <a:ext cx="3080880" cy="30682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A206DF3-9CE7-4459-81E3-ED55CEBBF60B}"/>
              </a:ext>
            </a:extLst>
          </p:cNvPr>
          <p:cNvSpPr txBox="1"/>
          <p:nvPr/>
        </p:nvSpPr>
        <p:spPr>
          <a:xfrm>
            <a:off x="663120" y="6981120"/>
            <a:ext cx="2664720" cy="4791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2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skalnice lepá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BD63A1E-A9FB-4C5C-9A1D-F6A7E4167989}"/>
              </a:ext>
            </a:extLst>
          </p:cNvPr>
          <p:cNvSpPr txBox="1"/>
          <p:nvPr/>
        </p:nvSpPr>
        <p:spPr>
          <a:xfrm>
            <a:off x="5727240" y="3134879"/>
            <a:ext cx="2664720" cy="4791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2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vřetenovka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45CF939-D284-41FB-B527-E339FD56FD65}"/>
              </a:ext>
            </a:extLst>
          </p:cNvPr>
          <p:cNvSpPr txBox="1"/>
          <p:nvPr/>
        </p:nvSpPr>
        <p:spPr>
          <a:xfrm>
            <a:off x="735480" y="3123000"/>
            <a:ext cx="2664720" cy="4791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200" b="0" i="0" u="none" strike="noStrike" kern="1200">
                <a:ln>
                  <a:noFill/>
                </a:ln>
                <a:latin typeface="Comic Sans MS" pitchFamily="66"/>
                <a:ea typeface="Lucida Sans Unicode" pitchFamily="2"/>
                <a:cs typeface="Tahoma" pitchFamily="2"/>
              </a:rPr>
              <a:t>hlemýžď zahradní</a:t>
            </a:r>
          </a:p>
        </p:txBody>
      </p:sp>
      <p:pic>
        <p:nvPicPr>
          <p:cNvPr id="9" name="">
            <a:extLst>
              <a:ext uri="{FF2B5EF4-FFF2-40B4-BE49-F238E27FC236}">
                <a16:creationId xmlns:a16="http://schemas.microsoft.com/office/drawing/2014/main" id="{D6B02B95-AE52-4397-B56E-1BBE4DD707A8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5187240" y="3688559"/>
            <a:ext cx="3363840" cy="3291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ýchozí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UM%20-%20prezenta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right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</TotalTime>
  <Words>413</Words>
  <Application>Microsoft Office PowerPoint</Application>
  <PresentationFormat>Širokoúhlá obrazovka</PresentationFormat>
  <Paragraphs>72</Paragraphs>
  <Slides>11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11</vt:i4>
      </vt:variant>
    </vt:vector>
  </HeadingPairs>
  <TitlesOfParts>
    <vt:vector size="19" baseType="lpstr">
      <vt:lpstr>Arial</vt:lpstr>
      <vt:lpstr>Calibri</vt:lpstr>
      <vt:lpstr>Comic Sans MS</vt:lpstr>
      <vt:lpstr>Liberation Sans</vt:lpstr>
      <vt:lpstr>Times New Roman</vt:lpstr>
      <vt:lpstr>Výchozí</vt:lpstr>
      <vt:lpstr>DUM%20-%20prezentace</vt:lpstr>
      <vt:lpstr>BrightBlue</vt:lpstr>
      <vt:lpstr>Kmen: Měkkýši Plži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Kmen: Měkkýši Plži</dc:title>
  <dc:creator>Lada</dc:creator>
  <cp:lastModifiedBy>lada johnova</cp:lastModifiedBy>
  <cp:revision>141</cp:revision>
  <dcterms:created xsi:type="dcterms:W3CDTF">2010-07-10T16:20:51Z</dcterms:created>
  <dcterms:modified xsi:type="dcterms:W3CDTF">2020-10-17T20:20:56Z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rmace 1">
    <vt:lpwstr/>
  </property>
  <property fmtid="{D5CDD505-2E9C-101B-9397-08002B2CF9AE}" pid="3" name="Informace 2">
    <vt:lpwstr/>
  </property>
  <property fmtid="{D5CDD505-2E9C-101B-9397-08002B2CF9AE}" pid="4" name="Informace 3">
    <vt:lpwstr/>
  </property>
  <property fmtid="{D5CDD505-2E9C-101B-9397-08002B2CF9AE}" pid="5" name="Informace 4">
    <vt:lpwstr/>
  </property>
</Properties>
</file>