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375440"/>
            <a:ext cx="887004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3754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9000" y="43754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8558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3160" y="1769040"/>
            <a:ext cx="28558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01960" y="1769040"/>
            <a:ext cx="28558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375440"/>
            <a:ext cx="28558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3160" y="4375440"/>
            <a:ext cx="28558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501960" y="4375440"/>
            <a:ext cx="28558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989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98960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98960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98960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98960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3754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989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98960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9000" y="43754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4000" y="4375440"/>
            <a:ext cx="887004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4375440"/>
            <a:ext cx="887004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04000" y="43754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049000" y="43754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8558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03160" y="1769040"/>
            <a:ext cx="28558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501960" y="1769040"/>
            <a:ext cx="28558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04000" y="4375440"/>
            <a:ext cx="28558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03160" y="4375440"/>
            <a:ext cx="28558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501960" y="4375440"/>
            <a:ext cx="28558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98960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98960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98960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98960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3754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98960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49000" y="43754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375440"/>
            <a:ext cx="8870040" cy="237996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4bd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cs-CZ" sz="1400" spc="-1" strike="noStrike">
                <a:latin typeface="Times New Roman"/>
              </a:rPr>
              <a:t>&lt;datum/čas&gt;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cs-CZ" sz="1400" spc="-1" strike="noStrike">
                <a:latin typeface="Times New Roman"/>
              </a:rPr>
              <a:t>&lt;zápatí&gt;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05044D21-C173-440B-933C-41CF53224B1F}" type="slidenum">
              <a:rPr b="0" lang="cs-CZ" sz="1400" spc="-1" strike="noStrike">
                <a:latin typeface="Times New Roman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9896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cs-CZ" sz="1400" spc="-1" strike="noStrike">
                <a:latin typeface="Times New Roman"/>
              </a:rPr>
              <a:t>&lt;datum/čas&gt;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cs-CZ" sz="1400" spc="-1" strike="noStrike">
                <a:latin typeface="Times New Roman"/>
              </a:rPr>
              <a:t>&lt;zápatí&gt;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4B7DC196-6813-4882-83FF-39B7C563B76E}" type="slidenum">
              <a:rPr b="0" lang="cs-CZ" sz="1400" spc="-1" strike="noStrike">
                <a:latin typeface="Times New Roman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504360" y="2404800"/>
            <a:ext cx="9071640" cy="141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8000" spc="-1" strike="noStrike">
                <a:solidFill>
                  <a:srgbClr val="355e00"/>
                </a:solidFill>
                <a:latin typeface="Comic Sans MS"/>
              </a:rPr>
              <a:t>Bukovité</a:t>
            </a:r>
            <a:endParaRPr b="0" lang="cs-CZ" sz="8000" spc="-1" strike="noStrike">
              <a:latin typeface="Arial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2232000" y="5839200"/>
            <a:ext cx="6408000" cy="10810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/>
          <a:p>
            <a:pPr algn="ctr"/>
            <a:r>
              <a:rPr b="0" lang="cs-CZ" sz="2800" spc="-1" strike="noStrike">
                <a:solidFill>
                  <a:srgbClr val="2a6099"/>
                </a:solidFill>
                <a:latin typeface="Comic Sans MS"/>
              </a:rPr>
              <a:t>Ing.L.Johnová</a:t>
            </a:r>
            <a:endParaRPr b="0" lang="cs-CZ" sz="2800" spc="-1" strike="noStrike">
              <a:latin typeface="Arial"/>
            </a:endParaRPr>
          </a:p>
          <a:p>
            <a:pPr algn="ctr"/>
            <a:r>
              <a:rPr b="0" lang="cs-CZ" sz="2800" spc="-1" strike="noStrike">
                <a:solidFill>
                  <a:srgbClr val="2a6099"/>
                </a:solidFill>
                <a:latin typeface="Comic Sans MS"/>
              </a:rPr>
              <a:t>ZŠ Lom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72000" y="756000"/>
            <a:ext cx="9923400" cy="79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cs-CZ" sz="4000" spc="-1" strike="noStrike">
                <a:latin typeface="Comic Sans MS"/>
              </a:rPr>
              <a:t>Čeleď - bukovité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253800" y="1890000"/>
            <a:ext cx="9368280" cy="3071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cs-CZ" sz="2800" spc="-1" strike="noStrike">
                <a:latin typeface="Comic Sans MS"/>
              </a:rPr>
              <a:t>- dřeviny s jednopohlavními květy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- jednodomé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- větrosnubné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- plod – nažka v čížce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- dřevo – tvrdé, kvalitní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- buk lesní, dub letní, dub zimní, kaštanovník jedlý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" dur="5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" descr=""/>
          <p:cNvPicPr/>
          <p:nvPr/>
        </p:nvPicPr>
        <p:blipFill>
          <a:blip r:embed="rId1"/>
          <a:stretch/>
        </p:blipFill>
        <p:spPr>
          <a:xfrm>
            <a:off x="1060200" y="789120"/>
            <a:ext cx="4003560" cy="2840040"/>
          </a:xfrm>
          <a:prstGeom prst="rect">
            <a:avLst/>
          </a:prstGeom>
          <a:ln>
            <a:noFill/>
          </a:ln>
        </p:spPr>
      </p:pic>
      <p:pic>
        <p:nvPicPr>
          <p:cNvPr id="87" name="" descr=""/>
          <p:cNvPicPr/>
          <p:nvPr/>
        </p:nvPicPr>
        <p:blipFill>
          <a:blip r:embed="rId2"/>
          <a:stretch/>
        </p:blipFill>
        <p:spPr>
          <a:xfrm>
            <a:off x="3110760" y="3828240"/>
            <a:ext cx="2520000" cy="2839320"/>
          </a:xfrm>
          <a:prstGeom prst="rect">
            <a:avLst/>
          </a:prstGeom>
          <a:ln>
            <a:noFill/>
          </a:ln>
        </p:spPr>
      </p:pic>
      <p:pic>
        <p:nvPicPr>
          <p:cNvPr id="88" name="" descr=""/>
          <p:cNvPicPr/>
          <p:nvPr/>
        </p:nvPicPr>
        <p:blipFill>
          <a:blip r:embed="rId3"/>
          <a:stretch/>
        </p:blipFill>
        <p:spPr>
          <a:xfrm>
            <a:off x="144000" y="3776400"/>
            <a:ext cx="2857680" cy="295128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4"/>
          <a:stretch/>
        </p:blipFill>
        <p:spPr>
          <a:xfrm>
            <a:off x="5799240" y="657360"/>
            <a:ext cx="4088520" cy="5757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579600" y="222120"/>
            <a:ext cx="4205520" cy="3166200"/>
          </a:xfrm>
          <a:prstGeom prst="rect">
            <a:avLst/>
          </a:prstGeom>
          <a:ln>
            <a:noFill/>
          </a:ln>
        </p:spPr>
      </p:pic>
      <p:pic>
        <p:nvPicPr>
          <p:cNvPr id="91" name="" descr=""/>
          <p:cNvPicPr/>
          <p:nvPr/>
        </p:nvPicPr>
        <p:blipFill>
          <a:blip r:embed="rId2"/>
          <a:stretch/>
        </p:blipFill>
        <p:spPr>
          <a:xfrm>
            <a:off x="5317560" y="294480"/>
            <a:ext cx="3400200" cy="3178080"/>
          </a:xfrm>
          <a:prstGeom prst="rect">
            <a:avLst/>
          </a:prstGeom>
          <a:ln>
            <a:noFill/>
          </a:ln>
        </p:spPr>
      </p:pic>
      <p:pic>
        <p:nvPicPr>
          <p:cNvPr id="92" name="" descr=""/>
          <p:cNvPicPr/>
          <p:nvPr/>
        </p:nvPicPr>
        <p:blipFill>
          <a:blip r:embed="rId3"/>
          <a:stretch/>
        </p:blipFill>
        <p:spPr>
          <a:xfrm>
            <a:off x="546120" y="3629160"/>
            <a:ext cx="3407400" cy="3834000"/>
          </a:xfrm>
          <a:prstGeom prst="rect">
            <a:avLst/>
          </a:prstGeom>
          <a:ln>
            <a:noFill/>
          </a:ln>
        </p:spPr>
      </p:pic>
      <p:pic>
        <p:nvPicPr>
          <p:cNvPr id="93" name="" descr=""/>
          <p:cNvPicPr/>
          <p:nvPr/>
        </p:nvPicPr>
        <p:blipFill>
          <a:blip r:embed="rId4"/>
          <a:stretch/>
        </p:blipFill>
        <p:spPr>
          <a:xfrm>
            <a:off x="4675320" y="3573360"/>
            <a:ext cx="4511160" cy="3818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135360" y="125640"/>
            <a:ext cx="5109480" cy="3913560"/>
          </a:xfrm>
          <a:prstGeom prst="rect">
            <a:avLst/>
          </a:prstGeom>
          <a:ln>
            <a:noFill/>
          </a:ln>
        </p:spPr>
      </p:pic>
      <p:pic>
        <p:nvPicPr>
          <p:cNvPr id="95" name="" descr=""/>
          <p:cNvPicPr/>
          <p:nvPr/>
        </p:nvPicPr>
        <p:blipFill>
          <a:blip r:embed="rId2"/>
          <a:stretch/>
        </p:blipFill>
        <p:spPr>
          <a:xfrm>
            <a:off x="4521600" y="3279600"/>
            <a:ext cx="5413320" cy="4063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</TotalTime>
  <Application>LibreOffice/6.1.1.2$Windows_X86_64 LibreOffice_project/5d19a1bfa650b796764388cd8b33a5af1f5baa1b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2010-07-10T16:20:51Z</dcterms:created>
  <dc:creator/>
  <dc:description/>
  <dc:language>cs-CZ</dc:language>
  <cp:lastModifiedBy/>
  <dcterms:modified xsi:type="dcterms:W3CDTF">2020-05-25T11:00:48Z</dcterms:modified>
  <cp:revision>142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e 1">
    <vt:lpwstr/>
  </property>
  <property fmtid="{D5CDD505-2E9C-101B-9397-08002B2CF9AE}" pid="3" name="Informace 2">
    <vt:lpwstr/>
  </property>
  <property fmtid="{D5CDD505-2E9C-101B-9397-08002B2CF9AE}" pid="4" name="Informace 3">
    <vt:lpwstr/>
  </property>
  <property fmtid="{D5CDD505-2E9C-101B-9397-08002B2CF9AE}" pid="5" name="Informace 4">
    <vt:lpwstr/>
  </property>
</Properties>
</file>